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7" r:id="rId2"/>
    <p:sldId id="283" r:id="rId3"/>
    <p:sldId id="284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4" r:id="rId30"/>
    <p:sldId id="311" r:id="rId31"/>
    <p:sldId id="312" r:id="rId32"/>
    <p:sldId id="285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313" r:id="rId59"/>
  </p:sldIdLst>
  <p:sldSz cx="12192000" cy="6858000"/>
  <p:notesSz cx="6858000" cy="9144000"/>
  <p:defaultTextStyle>
    <a:defPPr>
      <a:defRPr lang="en-GB"/>
    </a:defPPr>
    <a:lvl1pPr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539725"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079449"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619174"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158898" algn="ctr" rtl="0" fontAlgn="base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698623" algn="l" defTabSz="107944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238348" algn="l" defTabSz="107944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778072" algn="l" defTabSz="107944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4317797" algn="l" defTabSz="107944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2568B8A-02D4-47AD-848B-3DAA3BB4DBBA}">
          <p14:sldIdLst>
            <p14:sldId id="257"/>
          </p14:sldIdLst>
        </p14:section>
        <p14:section name="Public" id="{C150EC8A-CC08-4002-9596-46067724A674}">
          <p14:sldIdLst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12"/>
            <p14:sldId id="285"/>
          </p14:sldIdLst>
        </p14:section>
        <p14:section name="Internal" id="{A35FEC51-304E-471B-9520-7902E54832D1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Closing" id="{7A66E45E-B775-4DB0-93E4-7EE043610B50}">
          <p14:sldIdLst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9F57D9-7485-4C84-A27B-3D8ABF045427}" v="95" dt="2026-01-09T01:04:38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3992" autoAdjust="0"/>
  </p:normalViewPr>
  <p:slideViewPr>
    <p:cSldViewPr snapToGrid="0">
      <p:cViewPr>
        <p:scale>
          <a:sx n="100" d="100"/>
          <a:sy n="100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B2FF6-1C08-4DAB-8F77-DCABB93C2E16}" type="datetimeFigureOut">
              <a:rPr lang="ko-KR" altLang="en-US" smtClean="0"/>
              <a:t>2026-01-09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3B2A5-6A17-448C-964B-D80AD9424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65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July 2024 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버전</a:t>
            </a:r>
            <a:endParaRPr lang="en-US" altLang="ko-K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altLang="ko-KR"/>
              <a:t>https://learn.microsoft.com/en-us/azure/architecture/icons/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9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8DA32-0F6A-19A6-62B6-D71714EF7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693AED-6CE4-3F7D-CA70-7C3885C11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CD60A2-1B3C-FBB6-E948-9D00DA33F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6BD5A-C4DA-64F7-658E-A3154EEBA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9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A9E3-F91E-E014-13BD-140E9788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556136-D265-3F2F-9664-47D2BD1CC2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B0BC7-A7C7-6FDD-41FE-1217A0CCA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E3B1F3-67E4-F467-74D6-EE2AFCBBD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8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F620F-CBB1-F203-BC71-A3C56194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FF8B34-CA03-64C8-6AE0-6EF59EB0C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90F115-0AA8-6A06-D8DA-B5CB492D1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F07C-AEC9-DD00-7146-38BB427F0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255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71CC-7CC9-419A-7FCE-471C322E2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52A78-CAB5-5E7C-4EF3-FDD19FF3A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194A7-924B-BF2E-43A2-9EE1919B7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586A1-53B8-41A7-EA2A-22B11E2DA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08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82F2-8682-C62A-D295-7859EBF62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181766-C4B1-5490-84A7-AAE2F61FA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AE93E1-349D-8A23-B8BB-23567EACC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280816-D38A-F6BA-F631-68CFCF50D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65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09902-A3F7-C939-3CE8-972A0E91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89055D-5A7E-CFE0-C74A-420877445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54FEB6-65D2-3D55-9A39-9D09A6B07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03479-EFA9-1676-C80D-D84864012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31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47C7-C7B6-902F-155B-08F60974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80A9B7-66DA-F1D9-5689-3A70991EB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7538BB-03AF-8E29-0A30-A68179A4E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6A438-CB6F-74ED-D806-41EEC23AB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560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E86DB-EC1F-0681-8E98-BB075B6A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9561D8-7373-C2FD-3297-F0AC2470A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15E2B4-D4C7-B0B8-F471-E152C08A7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C04CE-47FC-958A-1D17-BE5F4E311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38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99BA8-21B4-FACF-5905-B20D3E85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F86715-DFF8-05DE-869C-2E6773E6B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90CC99-3853-9651-9DBE-98EB57380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E01F8-4E3D-ED62-0FA7-AC43F20C7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36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0EE6-7C90-4B1B-6F0D-186F86734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96FE20-1535-9361-229F-2781331A7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2D8075-2707-D262-92BB-CB6509D44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699C6-135F-ECE4-AEEE-A312B12AD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B4FF6-1A43-A96C-3DB5-F82A941E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786CD4-737E-007F-5FCD-2190E63CB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B8FF01-3728-6B11-724D-B0D06E3D0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CD7-8FD2-E27F-C511-6E5341D4D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855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BC44E-82DA-2788-3F0B-AF7C3575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24D47A-1B2C-0573-3753-E8B051515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CE7F7C-8075-7117-E91D-2DA610C5B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49215D-279C-C130-E38A-7105E1B92E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646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AB51B-27CA-C8C5-4E86-1723EF1B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65C820-3F22-DA49-239E-4529CC5A4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0EDF84-A77F-9267-8988-F44D114FD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32B869-D548-D0D5-81FF-2B9928631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28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5EF7C-8D8A-4829-B311-2A45ED29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A1BABF-6096-6014-4D91-F11AB659C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C4361C-C2B5-AC34-8717-0D48869A7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1AC68-8C4D-2114-72B9-D0B2E4C44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47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AF286-EDBC-1CB1-5057-2A5BE19CA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2C8F6-5D4B-474D-92CB-28AE96917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26A0A-0D6E-CAB4-A3C5-633E80690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6EC8AA-4DD2-A729-4EE3-D8D34BF31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8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30021-3D5A-1144-1259-B2693552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FB3A53-D566-D362-0EB7-4844DA597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6FEEA2-8601-DC55-5125-000658EE2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87064E-83C2-CE3C-A767-4D442331A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31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330BF-E4C4-1029-ABC7-528A3592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86B9C0-2FF1-5FE0-6175-3C965E477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DFD913-FAAD-254E-5895-0EB3DD59C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FA3C8-3A78-5446-8534-050AECFA8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89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EFB8-D9FD-1DF4-6596-822B51AB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789CC9-95EE-AA64-9C21-04BAC059A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C1B8CF-4DD5-B072-62C4-6C8C3633D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1AB65-ABA3-3FD9-5BB6-B1081126E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3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E807A-16B6-BBC5-7854-A3F0235F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18E129-730C-F069-FF86-48CD5E0DA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9DDEA5-28B6-1DEE-D8ED-E6F21E1D0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EDB42-F922-7293-F437-661C6A1BC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321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F79B-37A9-ACBD-A374-A629B804C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2FB920-D1C9-3CC4-B992-802E56490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E92BA6-254D-15C2-BF00-E8CF45DA9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2772C-CD45-EA44-FAF8-9E353249E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5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B4069-5443-1436-1D24-ADD77894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596668-4D3A-AF75-99F4-5371249FB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5C7BA2-FF9A-5092-E6F5-52E5E126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F6C2BE-4858-BB67-18AD-224932F7B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37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4DAD-1EF0-C100-BF17-86EB9512C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4F2D9-A72A-93FB-C867-642BB9950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8DA1BB-95E4-081B-B031-D2382B0A0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6A6F5C-B69C-404C-46D8-C507CA383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33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A13DE-FAAA-EA01-9C46-1DEE7CF69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EA8F3E-7802-5220-4F27-6E729B9A9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11539A-28F2-3E1E-648F-B9B6F880D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81993-4656-DF07-86BC-B443CE799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925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219DE-4929-69A9-270D-52B100660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26D9CA-6F57-36FD-06D0-E73C8E38E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9121C9-F6A3-3297-A299-4AC0B9A8A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58991-1BFD-F33F-1FBB-498411F83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17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A23BE-A3CF-1B69-645E-4BF4E90F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CEC5A3-AB9A-D464-C823-77E0F154C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5129CD-F9AC-95CC-733F-58BF56AED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ABEEB-E2FA-6BA7-1E78-7E36772B2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00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51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8331-768B-D5AB-90B3-11592AD3D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ACBC32-7D6D-8E9F-5BAD-08047087B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5E1424-84DC-26AC-34BC-990DCB535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03506-DE7C-1C45-8C16-2F2E546E1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868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2BC0C-9244-43C8-FFDA-E6D90D1E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0A7AA7-E266-6FF7-54AC-1CD0FC896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641A0C-5ED6-3157-7023-8580B53E3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CA0EE7-916C-AEC0-B7A3-CE501689A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400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18EB-24C2-519A-0BDC-3250D089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1F5F14-A9BC-CECD-15A7-02D9BC1D7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72569D-B53C-03F0-38DF-BB698B41D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64F479-FAD9-CBD3-5C40-A285ED927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B6807-582F-539D-1979-80960C440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410923-B000-3CF9-7313-FF60FB58F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57AE71-C225-4B1F-0897-A09F9B1F2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FD1F4-3683-39E1-137F-1FB228359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28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E4102-FE2D-EB44-E1DD-64E111160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63F5BF-115A-0355-0DF4-8317B75B6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674D1-159E-3EC8-A2FD-B49ADFA11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C1875-B829-33CF-E5BB-FD456A141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0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0155-1E94-5984-DF5E-C96B2593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BA16C8-B165-7A42-46C0-1F52A6087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9162F0-FFF5-0395-80D4-A1CDD9B18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5428C9-21AE-3D01-26E1-BEAEECE5F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46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5254F-924E-0E72-5234-CAE00E7A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64FEF6-867C-86C1-8E49-5FCE1C387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D3750A-D75F-5E13-1B02-CC5D36E97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337E8C-E0D8-30EE-FDA9-B5A707CFF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3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21035-E51A-E6BA-F8C3-B3ADBC40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4D224E-9075-A0E7-D7D9-9707E4C8F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D322EC-95C1-770F-FC49-1BB4A203C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2FA31-B8C2-82CD-D0ED-D68225FCC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0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F59A1-843B-3276-8FB2-505DC9338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71BAB9-CE8C-F935-AAA6-EB821E6FC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49DBE-56F6-16FA-AD7D-9631D10AB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90E844-43B0-39AC-4304-96B7469A0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3B2A5-6A17-448C-964B-D80AD94245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26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08AF46-C4BF-4328-B1B5-0BB48DEDA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ln w="9525">
              <a:solidFill>
                <a:srgbClr val="80BCEB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Freeform 9"/>
          <p:cNvSpPr>
            <a:spLocks/>
          </p:cNvSpPr>
          <p:nvPr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73" name="Group 72"/>
          <p:cNvGrpSpPr/>
          <p:nvPr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76" name="Straight Connector 75"/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8" name="Rectangle 77"/>
          <p:cNvSpPr/>
          <p:nvPr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chemeClr val="tx2">
                  <a:alpha val="0"/>
                </a:schemeClr>
              </a:gs>
              <a:gs pos="14000">
                <a:schemeClr val="tx2"/>
              </a:gs>
            </a:gsLst>
            <a:lin ang="20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4029186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89653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449596" y="6297935"/>
            <a:ext cx="2511132" cy="1736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2115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/>
        </p:nvGrpSpPr>
        <p:grpSpPr bwMode="black">
          <a:xfrm>
            <a:off x="449596" y="446358"/>
            <a:ext cx="1443635" cy="309975"/>
            <a:chOff x="457200" y="1643393"/>
            <a:chExt cx="4492753" cy="964540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5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11" name="Picture 210">
            <a:extLst>
              <a:ext uri="{FF2B5EF4-FFF2-40B4-BE49-F238E27FC236}">
                <a16:creationId xmlns:a16="http://schemas.microsoft.com/office/drawing/2014/main" id="{8CDE9B8E-C211-4D33-88E2-4BFA1531D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35" b="2195"/>
          <a:stretch/>
        </p:blipFill>
        <p:spPr>
          <a:xfrm>
            <a:off x="8859200" y="1723061"/>
            <a:ext cx="3332800" cy="5134939"/>
          </a:xfrm>
          <a:prstGeom prst="rect">
            <a:avLst/>
          </a:prstGeom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A542D9B-65FE-4D7B-8D6E-CCD0B33EBCF3}"/>
              </a:ext>
            </a:extLst>
          </p:cNvPr>
          <p:cNvGrpSpPr/>
          <p:nvPr/>
        </p:nvGrpSpPr>
        <p:grpSpPr>
          <a:xfrm>
            <a:off x="5557991" y="0"/>
            <a:ext cx="6631665" cy="6858000"/>
            <a:chOff x="5669440" y="0"/>
            <a:chExt cx="6764644" cy="6994525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2D5821E-DF6E-44C7-A5BB-2A9663C9298B}"/>
                </a:ext>
              </a:extLst>
            </p:cNvPr>
            <p:cNvCxnSpPr/>
            <p:nvPr/>
          </p:nvCxnSpPr>
          <p:spPr>
            <a:xfrm>
              <a:off x="1220082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A8E7BB-61A3-4E71-AF6D-57755298D8CB}"/>
                </a:ext>
              </a:extLst>
            </p:cNvPr>
            <p:cNvCxnSpPr/>
            <p:nvPr/>
          </p:nvCxnSpPr>
          <p:spPr>
            <a:xfrm>
              <a:off x="1196756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F8DA0E9-554A-40A7-83E5-4FA47833B24F}"/>
                </a:ext>
              </a:extLst>
            </p:cNvPr>
            <p:cNvCxnSpPr/>
            <p:nvPr/>
          </p:nvCxnSpPr>
          <p:spPr>
            <a:xfrm>
              <a:off x="1150103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52D298D-9F66-4CD4-9DED-FD04AE99129A}"/>
                </a:ext>
              </a:extLst>
            </p:cNvPr>
            <p:cNvCxnSpPr/>
            <p:nvPr/>
          </p:nvCxnSpPr>
          <p:spPr>
            <a:xfrm>
              <a:off x="1126777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CC4BB02-3024-4078-AFD1-4F8FF4328CBC}"/>
                </a:ext>
              </a:extLst>
            </p:cNvPr>
            <p:cNvCxnSpPr/>
            <p:nvPr/>
          </p:nvCxnSpPr>
          <p:spPr>
            <a:xfrm>
              <a:off x="1173429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86C3638-1C51-4839-859E-8DFC48DF0B92}"/>
                </a:ext>
              </a:extLst>
            </p:cNvPr>
            <p:cNvCxnSpPr/>
            <p:nvPr/>
          </p:nvCxnSpPr>
          <p:spPr>
            <a:xfrm>
              <a:off x="1080124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4844DAD-F16C-4EFF-90A2-4801E112B12B}"/>
                </a:ext>
              </a:extLst>
            </p:cNvPr>
            <p:cNvCxnSpPr/>
            <p:nvPr/>
          </p:nvCxnSpPr>
          <p:spPr>
            <a:xfrm>
              <a:off x="1056797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BE4D35B-14CC-471D-91BA-0F8016597D44}"/>
                </a:ext>
              </a:extLst>
            </p:cNvPr>
            <p:cNvCxnSpPr/>
            <p:nvPr/>
          </p:nvCxnSpPr>
          <p:spPr>
            <a:xfrm>
              <a:off x="11023600" y="101600"/>
              <a:ext cx="10907" cy="68929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E510C11-9D19-401A-A9C6-1B1A3F4E85D2}"/>
                </a:ext>
              </a:extLst>
            </p:cNvPr>
            <p:cNvCxnSpPr/>
            <p:nvPr/>
          </p:nvCxnSpPr>
          <p:spPr>
            <a:xfrm>
              <a:off x="1010145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000224A-2ED6-4912-BFB4-2255BAE44EF7}"/>
                </a:ext>
              </a:extLst>
            </p:cNvPr>
            <p:cNvCxnSpPr/>
            <p:nvPr/>
          </p:nvCxnSpPr>
          <p:spPr>
            <a:xfrm>
              <a:off x="986818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0025775-A48F-422F-9790-A805ACA4368F}"/>
                </a:ext>
              </a:extLst>
            </p:cNvPr>
            <p:cNvCxnSpPr/>
            <p:nvPr/>
          </p:nvCxnSpPr>
          <p:spPr>
            <a:xfrm>
              <a:off x="1033471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75570C4-46A5-4CEB-90C3-D13A93C51D0A}"/>
                </a:ext>
              </a:extLst>
            </p:cNvPr>
            <p:cNvCxnSpPr/>
            <p:nvPr/>
          </p:nvCxnSpPr>
          <p:spPr>
            <a:xfrm>
              <a:off x="870186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16CE761-0AFB-48AF-955D-B3C2577D768B}"/>
                </a:ext>
              </a:extLst>
            </p:cNvPr>
            <p:cNvCxnSpPr/>
            <p:nvPr/>
          </p:nvCxnSpPr>
          <p:spPr>
            <a:xfrm>
              <a:off x="8468601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BC3717E-4C10-42E9-9FB4-3BFA0DBB54F6}"/>
                </a:ext>
              </a:extLst>
            </p:cNvPr>
            <p:cNvCxnSpPr/>
            <p:nvPr/>
          </p:nvCxnSpPr>
          <p:spPr>
            <a:xfrm>
              <a:off x="893513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DA5B8F6-31A7-429F-A8E5-CA919E7B7F62}"/>
                </a:ext>
              </a:extLst>
            </p:cNvPr>
            <p:cNvCxnSpPr/>
            <p:nvPr/>
          </p:nvCxnSpPr>
          <p:spPr>
            <a:xfrm>
              <a:off x="940165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65621E2-8AE4-4CA0-AA5C-C585E580AB86}"/>
                </a:ext>
              </a:extLst>
            </p:cNvPr>
            <p:cNvCxnSpPr/>
            <p:nvPr/>
          </p:nvCxnSpPr>
          <p:spPr>
            <a:xfrm>
              <a:off x="916839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6512727-8E05-413A-981A-932DD5CBF829}"/>
                </a:ext>
              </a:extLst>
            </p:cNvPr>
            <p:cNvCxnSpPr/>
            <p:nvPr/>
          </p:nvCxnSpPr>
          <p:spPr>
            <a:xfrm>
              <a:off x="963492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61FC09FE-4DFC-4861-B567-ED7EE533130B}"/>
                </a:ext>
              </a:extLst>
            </p:cNvPr>
            <p:cNvCxnSpPr/>
            <p:nvPr/>
          </p:nvCxnSpPr>
          <p:spPr>
            <a:xfrm>
              <a:off x="800207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B0E63E-82C7-482D-9392-F9EA11B00459}"/>
                </a:ext>
              </a:extLst>
            </p:cNvPr>
            <p:cNvCxnSpPr/>
            <p:nvPr/>
          </p:nvCxnSpPr>
          <p:spPr>
            <a:xfrm>
              <a:off x="7768809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0C96966-B793-484F-94FA-16CE8EA04245}"/>
                </a:ext>
              </a:extLst>
            </p:cNvPr>
            <p:cNvCxnSpPr/>
            <p:nvPr/>
          </p:nvCxnSpPr>
          <p:spPr>
            <a:xfrm>
              <a:off x="8235337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69CC312-B0F1-4A58-A727-1A261FC787F6}"/>
                </a:ext>
              </a:extLst>
            </p:cNvPr>
            <p:cNvCxnSpPr/>
            <p:nvPr/>
          </p:nvCxnSpPr>
          <p:spPr>
            <a:xfrm>
              <a:off x="7535545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49B11FE-B21A-48C9-8B58-9FE8929653FF}"/>
                </a:ext>
              </a:extLst>
            </p:cNvPr>
            <p:cNvCxnSpPr/>
            <p:nvPr/>
          </p:nvCxnSpPr>
          <p:spPr>
            <a:xfrm flipH="1">
              <a:off x="5669440" y="466528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5387198-76F6-42A2-8A44-15ADD35591A8}"/>
                </a:ext>
              </a:extLst>
            </p:cNvPr>
            <p:cNvCxnSpPr/>
            <p:nvPr/>
          </p:nvCxnSpPr>
          <p:spPr>
            <a:xfrm flipH="1">
              <a:off x="5669440" y="443201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CE1F685-D6DC-4245-981F-76C7C4135596}"/>
                </a:ext>
              </a:extLst>
            </p:cNvPr>
            <p:cNvCxnSpPr/>
            <p:nvPr/>
          </p:nvCxnSpPr>
          <p:spPr>
            <a:xfrm flipH="1">
              <a:off x="5669440" y="489853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1CC4520-9B65-4D2C-823D-5651BE82B52D}"/>
                </a:ext>
              </a:extLst>
            </p:cNvPr>
            <p:cNvCxnSpPr/>
            <p:nvPr/>
          </p:nvCxnSpPr>
          <p:spPr>
            <a:xfrm flipH="1">
              <a:off x="5669440" y="396549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31859-C979-4573-9E51-3E39F76CB905}"/>
                </a:ext>
              </a:extLst>
            </p:cNvPr>
            <p:cNvCxnSpPr/>
            <p:nvPr/>
          </p:nvCxnSpPr>
          <p:spPr>
            <a:xfrm flipH="1">
              <a:off x="5669440" y="373222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0426A5B-691F-4D84-ADD1-D07DCBF00FDA}"/>
                </a:ext>
              </a:extLst>
            </p:cNvPr>
            <p:cNvCxnSpPr/>
            <p:nvPr/>
          </p:nvCxnSpPr>
          <p:spPr>
            <a:xfrm flipH="1">
              <a:off x="5669440" y="419875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C81B6B6-7E3C-49DB-B1E2-581EA7D37D23}"/>
                </a:ext>
              </a:extLst>
            </p:cNvPr>
            <p:cNvCxnSpPr/>
            <p:nvPr/>
          </p:nvCxnSpPr>
          <p:spPr>
            <a:xfrm flipH="1">
              <a:off x="5669440" y="326569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71112FF-9F6E-4A98-B196-E802CB9F0F06}"/>
                </a:ext>
              </a:extLst>
            </p:cNvPr>
            <p:cNvCxnSpPr/>
            <p:nvPr/>
          </p:nvCxnSpPr>
          <p:spPr>
            <a:xfrm flipH="1">
              <a:off x="5669440" y="303243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7C79CF7F-7B43-45C9-AFEC-9236E4C8B3F2}"/>
                </a:ext>
              </a:extLst>
            </p:cNvPr>
            <p:cNvCxnSpPr/>
            <p:nvPr/>
          </p:nvCxnSpPr>
          <p:spPr>
            <a:xfrm flipH="1">
              <a:off x="5669440" y="349896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EFDD273-3401-4E3D-9E2E-178839ECFA7D}"/>
                </a:ext>
              </a:extLst>
            </p:cNvPr>
            <p:cNvCxnSpPr/>
            <p:nvPr/>
          </p:nvCxnSpPr>
          <p:spPr>
            <a:xfrm flipH="1">
              <a:off x="5669440" y="256590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52DB73A-8689-4C09-8EC7-65D6D5E4704F}"/>
                </a:ext>
              </a:extLst>
            </p:cNvPr>
            <p:cNvCxnSpPr/>
            <p:nvPr/>
          </p:nvCxnSpPr>
          <p:spPr>
            <a:xfrm flipH="1">
              <a:off x="5669440" y="233264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95E8082-82D7-49C9-AEE5-C1DE6BAE3AE6}"/>
                </a:ext>
              </a:extLst>
            </p:cNvPr>
            <p:cNvCxnSpPr/>
            <p:nvPr/>
          </p:nvCxnSpPr>
          <p:spPr>
            <a:xfrm flipH="1">
              <a:off x="5669440" y="279917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19F6C3DB-0A62-4BB5-9367-7888C4E19028}"/>
                </a:ext>
              </a:extLst>
            </p:cNvPr>
            <p:cNvCxnSpPr/>
            <p:nvPr/>
          </p:nvCxnSpPr>
          <p:spPr>
            <a:xfrm flipH="1">
              <a:off x="5669440" y="116632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9E5666E-FB63-43ED-A54B-FD7FD8A72E2D}"/>
                </a:ext>
              </a:extLst>
            </p:cNvPr>
            <p:cNvCxnSpPr/>
            <p:nvPr/>
          </p:nvCxnSpPr>
          <p:spPr>
            <a:xfrm flipH="1">
              <a:off x="5669440" y="93305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EB4DA7B9-DBBD-4330-8AAD-181D2CAF2671}"/>
                </a:ext>
              </a:extLst>
            </p:cNvPr>
            <p:cNvCxnSpPr/>
            <p:nvPr/>
          </p:nvCxnSpPr>
          <p:spPr>
            <a:xfrm flipH="1">
              <a:off x="5669440" y="1399586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DBF8370-4C6A-4BBF-9275-59A62FB5FA9E}"/>
                </a:ext>
              </a:extLst>
            </p:cNvPr>
            <p:cNvCxnSpPr/>
            <p:nvPr/>
          </p:nvCxnSpPr>
          <p:spPr>
            <a:xfrm flipH="1">
              <a:off x="5669440" y="186611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D973304-473F-4A64-9BD8-AF14E628AF19}"/>
                </a:ext>
              </a:extLst>
            </p:cNvPr>
            <p:cNvCxnSpPr/>
            <p:nvPr/>
          </p:nvCxnSpPr>
          <p:spPr>
            <a:xfrm flipH="1">
              <a:off x="5669440" y="1632850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5F4FDEB-CB37-4D18-BC6C-16913113BB0E}"/>
                </a:ext>
              </a:extLst>
            </p:cNvPr>
            <p:cNvCxnSpPr/>
            <p:nvPr/>
          </p:nvCxnSpPr>
          <p:spPr>
            <a:xfrm flipH="1">
              <a:off x="5669440" y="209937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24CDBFD-F9FA-46D7-9112-78B51FC93079}"/>
                </a:ext>
              </a:extLst>
            </p:cNvPr>
            <p:cNvCxnSpPr/>
            <p:nvPr/>
          </p:nvCxnSpPr>
          <p:spPr>
            <a:xfrm flipH="1">
              <a:off x="5669440" y="46652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94BED2D-2541-4EE8-A435-7C692E7AEFEC}"/>
                </a:ext>
              </a:extLst>
            </p:cNvPr>
            <p:cNvCxnSpPr/>
            <p:nvPr/>
          </p:nvCxnSpPr>
          <p:spPr>
            <a:xfrm flipH="1">
              <a:off x="5669440" y="23326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F0C7369-88F8-4090-B81E-AD50438EBB30}"/>
                </a:ext>
              </a:extLst>
            </p:cNvPr>
            <p:cNvCxnSpPr/>
            <p:nvPr/>
          </p:nvCxnSpPr>
          <p:spPr>
            <a:xfrm flipH="1">
              <a:off x="5669440" y="69979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7A9F3A-5421-477B-8D9B-6D476150B5DD}"/>
                </a:ext>
              </a:extLst>
            </p:cNvPr>
            <p:cNvCxnSpPr/>
            <p:nvPr/>
          </p:nvCxnSpPr>
          <p:spPr>
            <a:xfrm flipH="1">
              <a:off x="5669442" y="6064859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9FEDD5-81C7-4B9C-9CC4-3123C88E825D}"/>
                </a:ext>
              </a:extLst>
            </p:cNvPr>
            <p:cNvCxnSpPr/>
            <p:nvPr/>
          </p:nvCxnSpPr>
          <p:spPr>
            <a:xfrm flipH="1">
              <a:off x="5669442" y="5831595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6AB6F54-82E4-4ED2-BC89-6EDBEE1C6F9C}"/>
                </a:ext>
              </a:extLst>
            </p:cNvPr>
            <p:cNvCxnSpPr/>
            <p:nvPr/>
          </p:nvCxnSpPr>
          <p:spPr>
            <a:xfrm flipH="1">
              <a:off x="5669442" y="6298124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AF3868FE-953A-460B-86D3-FB776C7928FA}"/>
                </a:ext>
              </a:extLst>
            </p:cNvPr>
            <p:cNvCxnSpPr/>
            <p:nvPr/>
          </p:nvCxnSpPr>
          <p:spPr>
            <a:xfrm flipH="1">
              <a:off x="5669442" y="6764652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485E06A-327A-46CC-BBF1-DB69A91A4B62}"/>
                </a:ext>
              </a:extLst>
            </p:cNvPr>
            <p:cNvCxnSpPr/>
            <p:nvPr/>
          </p:nvCxnSpPr>
          <p:spPr>
            <a:xfrm flipH="1">
              <a:off x="5669442" y="6531388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1228D61A-BABD-4072-9D37-78263F26A131}"/>
                </a:ext>
              </a:extLst>
            </p:cNvPr>
            <p:cNvCxnSpPr/>
            <p:nvPr/>
          </p:nvCxnSpPr>
          <p:spPr>
            <a:xfrm flipH="1">
              <a:off x="5669442" y="5365067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E8C32E8B-5AAC-450F-B839-5EDC7BE63D6B}"/>
                </a:ext>
              </a:extLst>
            </p:cNvPr>
            <p:cNvCxnSpPr/>
            <p:nvPr/>
          </p:nvCxnSpPr>
          <p:spPr>
            <a:xfrm flipH="1">
              <a:off x="5669442" y="5131803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3C243ADD-C849-441B-AFCA-5AF06EDAE93C}"/>
                </a:ext>
              </a:extLst>
            </p:cNvPr>
            <p:cNvCxnSpPr/>
            <p:nvPr/>
          </p:nvCxnSpPr>
          <p:spPr>
            <a:xfrm flipH="1">
              <a:off x="5669442" y="5598331"/>
              <a:ext cx="6764642" cy="0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2483CF1-0CD6-4D9D-AEFE-16F3675D4D4D}"/>
                </a:ext>
              </a:extLst>
            </p:cNvPr>
            <p:cNvCxnSpPr/>
            <p:nvPr/>
          </p:nvCxnSpPr>
          <p:spPr>
            <a:xfrm>
              <a:off x="730228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6B05B28-E1C7-4C69-9380-A77788D9250C}"/>
                </a:ext>
              </a:extLst>
            </p:cNvPr>
            <p:cNvCxnSpPr/>
            <p:nvPr/>
          </p:nvCxnSpPr>
          <p:spPr>
            <a:xfrm>
              <a:off x="7069024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115F1FF-6478-4B54-AED8-CF9CAC5F2121}"/>
                </a:ext>
              </a:extLst>
            </p:cNvPr>
            <p:cNvCxnSpPr/>
            <p:nvPr/>
          </p:nvCxnSpPr>
          <p:spPr>
            <a:xfrm>
              <a:off x="6602496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D556F888-378B-474C-A6E4-248CF90EB59A}"/>
                </a:ext>
              </a:extLst>
            </p:cNvPr>
            <p:cNvCxnSpPr/>
            <p:nvPr/>
          </p:nvCxnSpPr>
          <p:spPr>
            <a:xfrm>
              <a:off x="6369232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7AD5C66-904C-49E9-A5BE-10AA37FFB35D}"/>
                </a:ext>
              </a:extLst>
            </p:cNvPr>
            <p:cNvCxnSpPr/>
            <p:nvPr/>
          </p:nvCxnSpPr>
          <p:spPr>
            <a:xfrm>
              <a:off x="6835760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8F6F0BE-16AA-460A-8074-08A3510E0572}"/>
                </a:ext>
              </a:extLst>
            </p:cNvPr>
            <p:cNvCxnSpPr/>
            <p:nvPr/>
          </p:nvCxnSpPr>
          <p:spPr>
            <a:xfrm>
              <a:off x="5902703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486865A9-A359-426E-81EC-CAD4753B7E88}"/>
                </a:ext>
              </a:extLst>
            </p:cNvPr>
            <p:cNvCxnSpPr/>
            <p:nvPr/>
          </p:nvCxnSpPr>
          <p:spPr>
            <a:xfrm>
              <a:off x="6135968" y="0"/>
              <a:ext cx="0" cy="6994525"/>
            </a:xfrm>
            <a:prstGeom prst="line">
              <a:avLst/>
            </a:prstGeom>
            <a:noFill/>
            <a:ln w="9525" cap="flat" cmpd="sng" algn="ctr">
              <a:solidFill>
                <a:srgbClr val="80BCEB"/>
              </a:solidFill>
              <a:prstDash val="sysDot"/>
              <a:headEnd type="none"/>
              <a:tailEnd type="none"/>
            </a:ln>
            <a:effectLst/>
          </p:spPr>
        </p:cxnSp>
      </p:grpSp>
      <p:sp>
        <p:nvSpPr>
          <p:cNvPr id="270" name="Freeform 9">
            <a:extLst>
              <a:ext uri="{FF2B5EF4-FFF2-40B4-BE49-F238E27FC236}">
                <a16:creationId xmlns:a16="http://schemas.microsoft.com/office/drawing/2014/main" id="{F20E908C-A7C8-46B1-BCFA-7DFD2584C236}"/>
              </a:ext>
            </a:extLst>
          </p:cNvPr>
          <p:cNvSpPr>
            <a:spLocks/>
          </p:cNvSpPr>
          <p:nvPr/>
        </p:nvSpPr>
        <p:spPr bwMode="auto">
          <a:xfrm>
            <a:off x="7634015" y="1347163"/>
            <a:ext cx="3001693" cy="1835131"/>
          </a:xfrm>
          <a:custGeom>
            <a:avLst/>
            <a:gdLst>
              <a:gd name="T0" fmla="*/ 0 w 968"/>
              <a:gd name="T1" fmla="*/ 586 h 586"/>
              <a:gd name="T2" fmla="*/ 0 w 968"/>
              <a:gd name="T3" fmla="*/ 0 h 586"/>
              <a:gd name="T4" fmla="*/ 795 w 968"/>
              <a:gd name="T5" fmla="*/ 0 h 586"/>
              <a:gd name="T6" fmla="*/ 795 w 968"/>
              <a:gd name="T7" fmla="*/ 413 h 586"/>
              <a:gd name="T8" fmla="*/ 968 w 968"/>
              <a:gd name="T9" fmla="*/ 586 h 586"/>
              <a:gd name="T10" fmla="*/ 0 w 968"/>
              <a:gd name="T11" fmla="*/ 586 h 586"/>
              <a:gd name="connsiteX0" fmla="*/ 174 w 10174"/>
              <a:gd name="connsiteY0" fmla="*/ 10026 h 10026"/>
              <a:gd name="connsiteX1" fmla="*/ 0 w 10174"/>
              <a:gd name="connsiteY1" fmla="*/ 0 h 10026"/>
              <a:gd name="connsiteX2" fmla="*/ 8387 w 10174"/>
              <a:gd name="connsiteY2" fmla="*/ 26 h 10026"/>
              <a:gd name="connsiteX3" fmla="*/ 8387 w 10174"/>
              <a:gd name="connsiteY3" fmla="*/ 7074 h 10026"/>
              <a:gd name="connsiteX4" fmla="*/ 10174 w 10174"/>
              <a:gd name="connsiteY4" fmla="*/ 10026 h 10026"/>
              <a:gd name="connsiteX5" fmla="*/ 174 w 10174"/>
              <a:gd name="connsiteY5" fmla="*/ 10026 h 10026"/>
              <a:gd name="connsiteX0" fmla="*/ 0 w 10190"/>
              <a:gd name="connsiteY0" fmla="*/ 10039 h 10039"/>
              <a:gd name="connsiteX1" fmla="*/ 16 w 10190"/>
              <a:gd name="connsiteY1" fmla="*/ 0 h 10039"/>
              <a:gd name="connsiteX2" fmla="*/ 8403 w 10190"/>
              <a:gd name="connsiteY2" fmla="*/ 26 h 10039"/>
              <a:gd name="connsiteX3" fmla="*/ 8403 w 10190"/>
              <a:gd name="connsiteY3" fmla="*/ 7074 h 10039"/>
              <a:gd name="connsiteX4" fmla="*/ 10190 w 10190"/>
              <a:gd name="connsiteY4" fmla="*/ 10026 h 10039"/>
              <a:gd name="connsiteX5" fmla="*/ 0 w 10190"/>
              <a:gd name="connsiteY5" fmla="*/ 10039 h 10039"/>
              <a:gd name="connsiteX0" fmla="*/ 0 w 10182"/>
              <a:gd name="connsiteY0" fmla="*/ 10039 h 10039"/>
              <a:gd name="connsiteX1" fmla="*/ 8 w 10182"/>
              <a:gd name="connsiteY1" fmla="*/ 0 h 10039"/>
              <a:gd name="connsiteX2" fmla="*/ 8395 w 10182"/>
              <a:gd name="connsiteY2" fmla="*/ 26 h 10039"/>
              <a:gd name="connsiteX3" fmla="*/ 8395 w 10182"/>
              <a:gd name="connsiteY3" fmla="*/ 7074 h 10039"/>
              <a:gd name="connsiteX4" fmla="*/ 10182 w 10182"/>
              <a:gd name="connsiteY4" fmla="*/ 10026 h 10039"/>
              <a:gd name="connsiteX5" fmla="*/ 0 w 10182"/>
              <a:gd name="connsiteY5" fmla="*/ 10039 h 10039"/>
              <a:gd name="connsiteX0" fmla="*/ 9 w 10175"/>
              <a:gd name="connsiteY0" fmla="*/ 10026 h 10026"/>
              <a:gd name="connsiteX1" fmla="*/ 1 w 10175"/>
              <a:gd name="connsiteY1" fmla="*/ 0 h 10026"/>
              <a:gd name="connsiteX2" fmla="*/ 8388 w 10175"/>
              <a:gd name="connsiteY2" fmla="*/ 26 h 10026"/>
              <a:gd name="connsiteX3" fmla="*/ 8388 w 10175"/>
              <a:gd name="connsiteY3" fmla="*/ 7074 h 10026"/>
              <a:gd name="connsiteX4" fmla="*/ 10175 w 10175"/>
              <a:gd name="connsiteY4" fmla="*/ 10026 h 10026"/>
              <a:gd name="connsiteX5" fmla="*/ 9 w 10175"/>
              <a:gd name="connsiteY5" fmla="*/ 10026 h 1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5" h="10026">
                <a:moveTo>
                  <a:pt x="9" y="10026"/>
                </a:moveTo>
                <a:cubicBezTo>
                  <a:pt x="14" y="6680"/>
                  <a:pt x="-4" y="3346"/>
                  <a:pt x="1" y="0"/>
                </a:cubicBezTo>
                <a:lnTo>
                  <a:pt x="8388" y="26"/>
                </a:lnTo>
                <a:lnTo>
                  <a:pt x="8388" y="7074"/>
                </a:lnTo>
                <a:lnTo>
                  <a:pt x="10175" y="10026"/>
                </a:lnTo>
                <a:lnTo>
                  <a:pt x="9" y="10026"/>
                </a:lnTo>
                <a:close/>
              </a:path>
            </a:pathLst>
          </a:custGeom>
          <a:noFill/>
          <a:ln w="44450" cap="flat">
            <a:solidFill>
              <a:srgbClr val="80B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8ECB051-C16B-41AE-98F0-6945CC7F47CE}"/>
              </a:ext>
            </a:extLst>
          </p:cNvPr>
          <p:cNvGrpSpPr/>
          <p:nvPr/>
        </p:nvGrpSpPr>
        <p:grpSpPr>
          <a:xfrm>
            <a:off x="8077161" y="1805093"/>
            <a:ext cx="1599870" cy="912551"/>
            <a:chOff x="8239124" y="1841027"/>
            <a:chExt cx="1631951" cy="930718"/>
          </a:xfrm>
        </p:grpSpPr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E1AEC17-D02A-43BC-BDE4-A4F7A5115CCF}"/>
                </a:ext>
              </a:extLst>
            </p:cNvPr>
            <p:cNvCxnSpPr/>
            <p:nvPr/>
          </p:nvCxnSpPr>
          <p:spPr>
            <a:xfrm>
              <a:off x="8239124" y="1841027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3D3FFFA-1901-4501-8313-78FFEEAD130B}"/>
                </a:ext>
              </a:extLst>
            </p:cNvPr>
            <p:cNvCxnSpPr/>
            <p:nvPr/>
          </p:nvCxnSpPr>
          <p:spPr>
            <a:xfrm>
              <a:off x="8239124" y="2306386"/>
              <a:ext cx="163195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207B9835-428B-4D63-B944-240145AF482A}"/>
                </a:ext>
              </a:extLst>
            </p:cNvPr>
            <p:cNvCxnSpPr/>
            <p:nvPr/>
          </p:nvCxnSpPr>
          <p:spPr>
            <a:xfrm flipV="1">
              <a:off x="8239124" y="2771745"/>
              <a:ext cx="927101" cy="0"/>
            </a:xfrm>
            <a:prstGeom prst="line">
              <a:avLst/>
            </a:prstGeom>
            <a:noFill/>
            <a:ln w="44450" cap="flat">
              <a:solidFill>
                <a:srgbClr val="80BC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FDFBF7C-79FA-4244-A74E-66B0CB4D3478}"/>
              </a:ext>
            </a:extLst>
          </p:cNvPr>
          <p:cNvSpPr/>
          <p:nvPr/>
        </p:nvSpPr>
        <p:spPr bwMode="auto">
          <a:xfrm>
            <a:off x="5557989" y="0"/>
            <a:ext cx="6634011" cy="6861325"/>
          </a:xfrm>
          <a:prstGeom prst="rect">
            <a:avLst/>
          </a:prstGeom>
          <a:gradFill>
            <a:gsLst>
              <a:gs pos="84000">
                <a:srgbClr val="0078D7">
                  <a:alpha val="0"/>
                </a:srgbClr>
              </a:gs>
              <a:gs pos="14000">
                <a:srgbClr val="0078D7"/>
              </a:gs>
            </a:gsLst>
            <a:lin ang="204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26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845214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altLang="ja-JP" sz="784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Monoline icons</a:t>
            </a:r>
            <a:r>
              <a:rPr lang="en-US" sz="784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83601" y="6326530"/>
            <a:ext cx="363299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2DCF04B-9491-43E1-A43D-D0923D6D29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8213" y="1508905"/>
            <a:ext cx="2689274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71329" y="1508905"/>
            <a:ext cx="84755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24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altLang="ja-JP" sz="784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icon set</a:t>
            </a:r>
            <a:r>
              <a:rPr lang="en-US" sz="784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83601" y="6326530"/>
            <a:ext cx="363299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2DCF04B-9491-43E1-A43D-D0923D6D29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8213" y="1508905"/>
            <a:ext cx="2689274" cy="0"/>
          </a:xfrm>
          <a:prstGeom prst="line">
            <a:avLst/>
          </a:prstGeom>
          <a:ln w="12700"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71329" y="1508905"/>
            <a:ext cx="84755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644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altLang="ja-JP" sz="784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original icon set</a:t>
            </a:r>
            <a:r>
              <a:rPr lang="en-US" sz="784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83601" y="6326530"/>
            <a:ext cx="363299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2DCF04B-9491-43E1-A43D-D0923D6D29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8213" y="1508905"/>
            <a:ext cx="2689274" cy="0"/>
          </a:xfrm>
          <a:prstGeom prst="line">
            <a:avLst/>
          </a:prstGeom>
          <a:ln w="12700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71329" y="1508905"/>
            <a:ext cx="847557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417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Monoline icons 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394324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Icons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064062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3546" y="431201"/>
            <a:ext cx="5288906" cy="108637"/>
          </a:xfrm>
        </p:spPr>
        <p:txBody>
          <a:bodyPr wrap="square" lIns="0" tIns="0" rIns="0" bIns="0" anchor="ctr">
            <a:spAutoFit/>
          </a:bodyPr>
          <a:lstStyle>
            <a:lvl1pPr>
              <a:defRPr sz="784" spc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198" y="431201"/>
            <a:ext cx="2065142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n-US" sz="784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Original Icons   </a:t>
            </a: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/   PowerPoint</a:t>
            </a:r>
            <a:endParaRPr lang="en-US" sz="784" dirty="0">
              <a:latin typeface="+mn-lt"/>
              <a:cs typeface="Segoe UI Semibold" panose="020B0702040204020203" pitchFamily="34" charset="0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023167" y="412549"/>
            <a:ext cx="719065" cy="153377"/>
            <a:chOff x="4846638" y="3441700"/>
            <a:chExt cx="5910262" cy="1260475"/>
          </a:xfrm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484938" y="3636963"/>
              <a:ext cx="4271962" cy="823913"/>
            </a:xfrm>
            <a:custGeom>
              <a:avLst/>
              <a:gdLst>
                <a:gd name="T0" fmla="*/ 218 w 1139"/>
                <a:gd name="T1" fmla="*/ 217 h 220"/>
                <a:gd name="T2" fmla="*/ 170 w 1139"/>
                <a:gd name="T3" fmla="*/ 15 h 220"/>
                <a:gd name="T4" fmla="*/ 0 w 1139"/>
                <a:gd name="T5" fmla="*/ 15 h 220"/>
                <a:gd name="T6" fmla="*/ 33 w 1139"/>
                <a:gd name="T7" fmla="*/ 62 h 220"/>
                <a:gd name="T8" fmla="*/ 121 w 1139"/>
                <a:gd name="T9" fmla="*/ 217 h 220"/>
                <a:gd name="T10" fmla="*/ 268 w 1139"/>
                <a:gd name="T11" fmla="*/ 11 h 220"/>
                <a:gd name="T12" fmla="*/ 254 w 1139"/>
                <a:gd name="T13" fmla="*/ 44 h 220"/>
                <a:gd name="T14" fmla="*/ 289 w 1139"/>
                <a:gd name="T15" fmla="*/ 31 h 220"/>
                <a:gd name="T16" fmla="*/ 285 w 1139"/>
                <a:gd name="T17" fmla="*/ 72 h 220"/>
                <a:gd name="T18" fmla="*/ 285 w 1139"/>
                <a:gd name="T19" fmla="*/ 217 h 220"/>
                <a:gd name="T20" fmla="*/ 345 w 1139"/>
                <a:gd name="T21" fmla="*/ 79 h 220"/>
                <a:gd name="T22" fmla="*/ 318 w 1139"/>
                <a:gd name="T23" fmla="*/ 185 h 220"/>
                <a:gd name="T24" fmla="*/ 421 w 1139"/>
                <a:gd name="T25" fmla="*/ 211 h 220"/>
                <a:gd name="T26" fmla="*/ 420 w 1139"/>
                <a:gd name="T27" fmla="*/ 180 h 220"/>
                <a:gd name="T28" fmla="*/ 356 w 1139"/>
                <a:gd name="T29" fmla="*/ 180 h 220"/>
                <a:gd name="T30" fmla="*/ 388 w 1139"/>
                <a:gd name="T31" fmla="*/ 97 h 220"/>
                <a:gd name="T32" fmla="*/ 422 w 1139"/>
                <a:gd name="T33" fmla="*/ 76 h 220"/>
                <a:gd name="T34" fmla="*/ 386 w 1139"/>
                <a:gd name="T35" fmla="*/ 69 h 220"/>
                <a:gd name="T36" fmla="*/ 447 w 1139"/>
                <a:gd name="T37" fmla="*/ 72 h 220"/>
                <a:gd name="T38" fmla="*/ 481 w 1139"/>
                <a:gd name="T39" fmla="*/ 143 h 220"/>
                <a:gd name="T40" fmla="*/ 522 w 1139"/>
                <a:gd name="T41" fmla="*/ 102 h 220"/>
                <a:gd name="T42" fmla="*/ 531 w 1139"/>
                <a:gd name="T43" fmla="*/ 72 h 220"/>
                <a:gd name="T44" fmla="*/ 517 w 1139"/>
                <a:gd name="T45" fmla="*/ 70 h 220"/>
                <a:gd name="T46" fmla="*/ 481 w 1139"/>
                <a:gd name="T47" fmla="*/ 97 h 220"/>
                <a:gd name="T48" fmla="*/ 534 w 1139"/>
                <a:gd name="T49" fmla="*/ 146 h 220"/>
                <a:gd name="T50" fmla="*/ 662 w 1139"/>
                <a:gd name="T51" fmla="*/ 199 h 220"/>
                <a:gd name="T52" fmla="*/ 610 w 1139"/>
                <a:gd name="T53" fmla="*/ 69 h 220"/>
                <a:gd name="T54" fmla="*/ 569 w 1139"/>
                <a:gd name="T55" fmla="*/ 145 h 220"/>
                <a:gd name="T56" fmla="*/ 636 w 1139"/>
                <a:gd name="T57" fmla="*/ 109 h 220"/>
                <a:gd name="T58" fmla="*/ 609 w 1139"/>
                <a:gd name="T59" fmla="*/ 192 h 220"/>
                <a:gd name="T60" fmla="*/ 698 w 1139"/>
                <a:gd name="T61" fmla="*/ 113 h 220"/>
                <a:gd name="T62" fmla="*/ 733 w 1139"/>
                <a:gd name="T63" fmla="*/ 156 h 220"/>
                <a:gd name="T64" fmla="*/ 760 w 1139"/>
                <a:gd name="T65" fmla="*/ 179 h 220"/>
                <a:gd name="T66" fmla="*/ 700 w 1139"/>
                <a:gd name="T67" fmla="*/ 180 h 220"/>
                <a:gd name="T68" fmla="*/ 699 w 1139"/>
                <a:gd name="T69" fmla="*/ 212 h 220"/>
                <a:gd name="T70" fmla="*/ 779 w 1139"/>
                <a:gd name="T71" fmla="*/ 208 h 220"/>
                <a:gd name="T72" fmla="*/ 757 w 1139"/>
                <a:gd name="T73" fmla="*/ 132 h 220"/>
                <a:gd name="T74" fmla="*/ 738 w 1139"/>
                <a:gd name="T75" fmla="*/ 100 h 220"/>
                <a:gd name="T76" fmla="*/ 785 w 1139"/>
                <a:gd name="T77" fmla="*/ 105 h 220"/>
                <a:gd name="T78" fmla="*/ 786 w 1139"/>
                <a:gd name="T79" fmla="*/ 75 h 220"/>
                <a:gd name="T80" fmla="*/ 886 w 1139"/>
                <a:gd name="T81" fmla="*/ 69 h 220"/>
                <a:gd name="T82" fmla="*/ 829 w 1139"/>
                <a:gd name="T83" fmla="*/ 200 h 220"/>
                <a:gd name="T84" fmla="*/ 958 w 1139"/>
                <a:gd name="T85" fmla="*/ 143 h 220"/>
                <a:gd name="T86" fmla="*/ 884 w 1139"/>
                <a:gd name="T87" fmla="*/ 192 h 220"/>
                <a:gd name="T88" fmla="*/ 855 w 1139"/>
                <a:gd name="T89" fmla="*/ 109 h 220"/>
                <a:gd name="T90" fmla="*/ 922 w 1139"/>
                <a:gd name="T91" fmla="*/ 144 h 220"/>
                <a:gd name="T92" fmla="*/ 1104 w 1139"/>
                <a:gd name="T93" fmla="*/ 100 h 220"/>
                <a:gd name="T94" fmla="*/ 1124 w 1139"/>
                <a:gd name="T95" fmla="*/ 192 h 220"/>
                <a:gd name="T96" fmla="*/ 1139 w 1139"/>
                <a:gd name="T97" fmla="*/ 187 h 220"/>
                <a:gd name="T98" fmla="*/ 1128 w 1139"/>
                <a:gd name="T99" fmla="*/ 219 h 220"/>
                <a:gd name="T100" fmla="*/ 1070 w 1139"/>
                <a:gd name="T101" fmla="*/ 100 h 220"/>
                <a:gd name="T102" fmla="*/ 985 w 1139"/>
                <a:gd name="T103" fmla="*/ 217 h 220"/>
                <a:gd name="T104" fmla="*/ 961 w 1139"/>
                <a:gd name="T105" fmla="*/ 72 h 220"/>
                <a:gd name="T106" fmla="*/ 991 w 1139"/>
                <a:gd name="T107" fmla="*/ 25 h 220"/>
                <a:gd name="T108" fmla="*/ 1056 w 1139"/>
                <a:gd name="T109" fmla="*/ 3 h 220"/>
                <a:gd name="T110" fmla="*/ 1056 w 1139"/>
                <a:gd name="T111" fmla="*/ 32 h 220"/>
                <a:gd name="T112" fmla="*/ 1019 w 1139"/>
                <a:gd name="T113" fmla="*/ 54 h 220"/>
                <a:gd name="T114" fmla="*/ 1070 w 1139"/>
                <a:gd name="T115" fmla="*/ 40 h 220"/>
                <a:gd name="T116" fmla="*/ 1104 w 1139"/>
                <a:gd name="T117" fmla="*/ 29 h 220"/>
                <a:gd name="T118" fmla="*/ 1139 w 1139"/>
                <a:gd name="T119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9" h="220">
                  <a:moveTo>
                    <a:pt x="184" y="62"/>
                  </a:moveTo>
                  <a:cubicBezTo>
                    <a:pt x="184" y="217"/>
                    <a:pt x="184" y="217"/>
                    <a:pt x="184" y="217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121" y="217"/>
                    <a:pt x="121" y="217"/>
                    <a:pt x="121" y="217"/>
                  </a:cubicBezTo>
                  <a:cubicBezTo>
                    <a:pt x="183" y="62"/>
                    <a:pt x="183" y="62"/>
                    <a:pt x="183" y="62"/>
                  </a:cubicBezTo>
                  <a:lnTo>
                    <a:pt x="184" y="62"/>
                  </a:lnTo>
                  <a:close/>
                  <a:moveTo>
                    <a:pt x="268" y="11"/>
                  </a:moveTo>
                  <a:cubicBezTo>
                    <a:pt x="263" y="11"/>
                    <a:pt x="258" y="13"/>
                    <a:pt x="254" y="16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4"/>
                  </a:cubicBezTo>
                  <a:cubicBezTo>
                    <a:pt x="258" y="48"/>
                    <a:pt x="263" y="50"/>
                    <a:pt x="268" y="50"/>
                  </a:cubicBezTo>
                  <a:cubicBezTo>
                    <a:pt x="274" y="50"/>
                    <a:pt x="279" y="48"/>
                    <a:pt x="283" y="44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0"/>
                    <a:pt x="283" y="17"/>
                  </a:cubicBezTo>
                  <a:cubicBezTo>
                    <a:pt x="279" y="13"/>
                    <a:pt x="274" y="11"/>
                    <a:pt x="268" y="11"/>
                  </a:cubicBezTo>
                  <a:close/>
                  <a:moveTo>
                    <a:pt x="285" y="72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lose/>
                  <a:moveTo>
                    <a:pt x="386" y="69"/>
                  </a:move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6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ubicBezTo>
                    <a:pt x="399" y="69"/>
                    <a:pt x="393" y="69"/>
                    <a:pt x="386" y="69"/>
                  </a:cubicBezTo>
                  <a:close/>
                  <a:moveTo>
                    <a:pt x="481" y="97"/>
                  </a:move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lnTo>
                    <a:pt x="481" y="97"/>
                  </a:lnTo>
                  <a:close/>
                  <a:moveTo>
                    <a:pt x="610" y="69"/>
                  </a:moveTo>
                  <a:cubicBezTo>
                    <a:pt x="586" y="69"/>
                    <a:pt x="567" y="76"/>
                    <a:pt x="554" y="89"/>
                  </a:cubicBezTo>
                  <a:cubicBezTo>
                    <a:pt x="540" y="103"/>
                    <a:pt x="534" y="122"/>
                    <a:pt x="534" y="146"/>
                  </a:cubicBezTo>
                  <a:cubicBezTo>
                    <a:pt x="534" y="169"/>
                    <a:pt x="540" y="187"/>
                    <a:pt x="553" y="200"/>
                  </a:cubicBezTo>
                  <a:cubicBezTo>
                    <a:pt x="567" y="213"/>
                    <a:pt x="584" y="220"/>
                    <a:pt x="607" y="220"/>
                  </a:cubicBezTo>
                  <a:cubicBezTo>
                    <a:pt x="630" y="220"/>
                    <a:pt x="648" y="213"/>
                    <a:pt x="662" y="199"/>
                  </a:cubicBezTo>
                  <a:cubicBezTo>
                    <a:pt x="675" y="185"/>
                    <a:pt x="682" y="166"/>
                    <a:pt x="682" y="143"/>
                  </a:cubicBezTo>
                  <a:cubicBezTo>
                    <a:pt x="682" y="120"/>
                    <a:pt x="676" y="102"/>
                    <a:pt x="663" y="89"/>
                  </a:cubicBezTo>
                  <a:cubicBezTo>
                    <a:pt x="650" y="75"/>
                    <a:pt x="632" y="69"/>
                    <a:pt x="610" y="69"/>
                  </a:cubicBezTo>
                  <a:close/>
                  <a:moveTo>
                    <a:pt x="609" y="192"/>
                  </a:moveTo>
                  <a:cubicBezTo>
                    <a:pt x="596" y="192"/>
                    <a:pt x="586" y="188"/>
                    <a:pt x="579" y="180"/>
                  </a:cubicBezTo>
                  <a:cubicBezTo>
                    <a:pt x="572" y="172"/>
                    <a:pt x="569" y="160"/>
                    <a:pt x="569" y="145"/>
                  </a:cubicBezTo>
                  <a:cubicBezTo>
                    <a:pt x="569" y="130"/>
                    <a:pt x="572" y="118"/>
                    <a:pt x="579" y="109"/>
                  </a:cubicBezTo>
                  <a:cubicBezTo>
                    <a:pt x="586" y="101"/>
                    <a:pt x="596" y="97"/>
                    <a:pt x="608" y="97"/>
                  </a:cubicBezTo>
                  <a:cubicBezTo>
                    <a:pt x="620" y="97"/>
                    <a:pt x="630" y="101"/>
                    <a:pt x="636" y="109"/>
                  </a:cubicBezTo>
                  <a:cubicBezTo>
                    <a:pt x="643" y="117"/>
                    <a:pt x="647" y="129"/>
                    <a:pt x="647" y="144"/>
                  </a:cubicBezTo>
                  <a:cubicBezTo>
                    <a:pt x="647" y="160"/>
                    <a:pt x="644" y="172"/>
                    <a:pt x="637" y="180"/>
                  </a:cubicBezTo>
                  <a:cubicBezTo>
                    <a:pt x="631" y="188"/>
                    <a:pt x="621" y="192"/>
                    <a:pt x="609" y="192"/>
                  </a:cubicBezTo>
                  <a:close/>
                  <a:moveTo>
                    <a:pt x="754" y="69"/>
                  </a:move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2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1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4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9" y="208"/>
                  </a:cubicBezTo>
                  <a:cubicBezTo>
                    <a:pt x="789" y="200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1" y="137"/>
                    <a:pt x="757" y="132"/>
                  </a:cubicBezTo>
                  <a:cubicBezTo>
                    <a:pt x="746" y="128"/>
                    <a:pt x="740" y="124"/>
                    <a:pt x="737" y="121"/>
                  </a:cubicBezTo>
                  <a:cubicBezTo>
                    <a:pt x="734" y="119"/>
                    <a:pt x="733" y="115"/>
                    <a:pt x="733" y="110"/>
                  </a:cubicBezTo>
                  <a:cubicBezTo>
                    <a:pt x="733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7" y="106"/>
                    <a:pt x="787" y="106"/>
                    <a:pt x="787" y="106"/>
                  </a:cubicBezTo>
                  <a:cubicBezTo>
                    <a:pt x="787" y="75"/>
                    <a:pt x="787" y="75"/>
                    <a:pt x="787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1" y="71"/>
                  </a:cubicBezTo>
                  <a:cubicBezTo>
                    <a:pt x="764" y="69"/>
                    <a:pt x="759" y="69"/>
                    <a:pt x="754" y="69"/>
                  </a:cubicBezTo>
                  <a:close/>
                  <a:moveTo>
                    <a:pt x="886" y="69"/>
                  </a:moveTo>
                  <a:cubicBezTo>
                    <a:pt x="862" y="69"/>
                    <a:pt x="843" y="76"/>
                    <a:pt x="829" y="89"/>
                  </a:cubicBezTo>
                  <a:cubicBezTo>
                    <a:pt x="816" y="103"/>
                    <a:pt x="809" y="122"/>
                    <a:pt x="809" y="146"/>
                  </a:cubicBezTo>
                  <a:cubicBezTo>
                    <a:pt x="809" y="169"/>
                    <a:pt x="816" y="187"/>
                    <a:pt x="829" y="200"/>
                  </a:cubicBezTo>
                  <a:cubicBezTo>
                    <a:pt x="842" y="213"/>
                    <a:pt x="860" y="220"/>
                    <a:pt x="882" y="220"/>
                  </a:cubicBezTo>
                  <a:cubicBezTo>
                    <a:pt x="905" y="220"/>
                    <a:pt x="924" y="213"/>
                    <a:pt x="937" y="199"/>
                  </a:cubicBezTo>
                  <a:cubicBezTo>
                    <a:pt x="951" y="185"/>
                    <a:pt x="958" y="166"/>
                    <a:pt x="958" y="143"/>
                  </a:cubicBezTo>
                  <a:cubicBezTo>
                    <a:pt x="958" y="120"/>
                    <a:pt x="951" y="102"/>
                    <a:pt x="938" y="89"/>
                  </a:cubicBezTo>
                  <a:cubicBezTo>
                    <a:pt x="926" y="75"/>
                    <a:pt x="908" y="69"/>
                    <a:pt x="886" y="69"/>
                  </a:cubicBezTo>
                  <a:close/>
                  <a:moveTo>
                    <a:pt x="884" y="192"/>
                  </a:moveTo>
                  <a:cubicBezTo>
                    <a:pt x="872" y="192"/>
                    <a:pt x="862" y="188"/>
                    <a:pt x="855" y="180"/>
                  </a:cubicBezTo>
                  <a:cubicBezTo>
                    <a:pt x="848" y="172"/>
                    <a:pt x="844" y="160"/>
                    <a:pt x="844" y="145"/>
                  </a:cubicBezTo>
                  <a:cubicBezTo>
                    <a:pt x="844" y="130"/>
                    <a:pt x="848" y="118"/>
                    <a:pt x="855" y="109"/>
                  </a:cubicBezTo>
                  <a:cubicBezTo>
                    <a:pt x="862" y="101"/>
                    <a:pt x="871" y="97"/>
                    <a:pt x="884" y="97"/>
                  </a:cubicBezTo>
                  <a:cubicBezTo>
                    <a:pt x="896" y="97"/>
                    <a:pt x="905" y="101"/>
                    <a:pt x="912" y="109"/>
                  </a:cubicBezTo>
                  <a:cubicBezTo>
                    <a:pt x="919" y="117"/>
                    <a:pt x="922" y="129"/>
                    <a:pt x="922" y="144"/>
                  </a:cubicBezTo>
                  <a:cubicBezTo>
                    <a:pt x="922" y="160"/>
                    <a:pt x="919" y="172"/>
                    <a:pt x="913" y="180"/>
                  </a:cubicBezTo>
                  <a:cubicBezTo>
                    <a:pt x="906" y="188"/>
                    <a:pt x="897" y="192"/>
                    <a:pt x="884" y="192"/>
                  </a:cubicBezTo>
                  <a:close/>
                  <a:moveTo>
                    <a:pt x="1104" y="100"/>
                  </a:moveTo>
                  <a:cubicBezTo>
                    <a:pt x="1104" y="168"/>
                    <a:pt x="1104" y="168"/>
                    <a:pt x="1104" y="168"/>
                  </a:cubicBezTo>
                  <a:cubicBezTo>
                    <a:pt x="1104" y="177"/>
                    <a:pt x="1106" y="183"/>
                    <a:pt x="1109" y="187"/>
                  </a:cubicBezTo>
                  <a:cubicBezTo>
                    <a:pt x="1112" y="190"/>
                    <a:pt x="1117" y="192"/>
                    <a:pt x="1124" y="192"/>
                  </a:cubicBezTo>
                  <a:cubicBezTo>
                    <a:pt x="1125" y="192"/>
                    <a:pt x="1128" y="192"/>
                    <a:pt x="1130" y="191"/>
                  </a:cubicBezTo>
                  <a:cubicBezTo>
                    <a:pt x="1133" y="190"/>
                    <a:pt x="1135" y="189"/>
                    <a:pt x="1137" y="188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8" y="215"/>
                    <a:pt x="1138" y="215"/>
                    <a:pt x="1138" y="215"/>
                  </a:cubicBezTo>
                  <a:cubicBezTo>
                    <a:pt x="1136" y="216"/>
                    <a:pt x="1133" y="217"/>
                    <a:pt x="1128" y="219"/>
                  </a:cubicBezTo>
                  <a:cubicBezTo>
                    <a:pt x="1123" y="220"/>
                    <a:pt x="1118" y="220"/>
                    <a:pt x="1113" y="220"/>
                  </a:cubicBezTo>
                  <a:cubicBezTo>
                    <a:pt x="1085" y="220"/>
                    <a:pt x="1070" y="205"/>
                    <a:pt x="1070" y="174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85" y="52"/>
                    <a:pt x="985" y="52"/>
                    <a:pt x="985" y="52"/>
                  </a:cubicBezTo>
                  <a:cubicBezTo>
                    <a:pt x="985" y="42"/>
                    <a:pt x="987" y="33"/>
                    <a:pt x="991" y="25"/>
                  </a:cubicBezTo>
                  <a:cubicBezTo>
                    <a:pt x="996" y="17"/>
                    <a:pt x="1002" y="11"/>
                    <a:pt x="1010" y="7"/>
                  </a:cubicBezTo>
                  <a:cubicBezTo>
                    <a:pt x="1018" y="3"/>
                    <a:pt x="1027" y="0"/>
                    <a:pt x="1037" y="0"/>
                  </a:cubicBezTo>
                  <a:cubicBezTo>
                    <a:pt x="1045" y="0"/>
                    <a:pt x="1052" y="1"/>
                    <a:pt x="1056" y="3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6" y="32"/>
                    <a:pt x="1056" y="32"/>
                    <a:pt x="1056" y="32"/>
                  </a:cubicBezTo>
                  <a:cubicBezTo>
                    <a:pt x="1051" y="29"/>
                    <a:pt x="1045" y="28"/>
                    <a:pt x="1041" y="28"/>
                  </a:cubicBezTo>
                  <a:cubicBezTo>
                    <a:pt x="1034" y="28"/>
                    <a:pt x="1029" y="31"/>
                    <a:pt x="1025" y="35"/>
                  </a:cubicBezTo>
                  <a:cubicBezTo>
                    <a:pt x="1021" y="39"/>
                    <a:pt x="1019" y="46"/>
                    <a:pt x="1019" y="54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103" y="30"/>
                    <a:pt x="1103" y="30"/>
                    <a:pt x="1103" y="30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39" y="72"/>
                    <a:pt x="1139" y="72"/>
                    <a:pt x="1139" y="72"/>
                  </a:cubicBezTo>
                  <a:cubicBezTo>
                    <a:pt x="1139" y="100"/>
                    <a:pt x="1139" y="100"/>
                    <a:pt x="1139" y="100"/>
                  </a:cubicBezTo>
                  <a:lnTo>
                    <a:pt x="1104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4846638" y="3441700"/>
              <a:ext cx="600075" cy="600075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510213" y="3441700"/>
              <a:ext cx="596900" cy="600075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4846638" y="4102100"/>
              <a:ext cx="600075" cy="6000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5510213" y="4102100"/>
              <a:ext cx="596900" cy="6000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988040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529" y="6326530"/>
            <a:ext cx="2823017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cap="none" spc="0" baseline="0" dirty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84" b="0" kern="1200" cap="none" spc="0" baseline="0" dirty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 Semibold" panose="020B0702040204020203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126930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297541" y="6395935"/>
            <a:ext cx="454128" cy="1086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84" b="0" cap="none" spc="0" baseline="0" smtClean="0">
                <a:ln w="3175">
                  <a:noFill/>
                </a:ln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2DCF04B-9491-43E1-A43D-D0923D6D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/>
  </p:transition>
  <p:txStyles>
    <p:titleStyle>
      <a:lvl1pPr algn="l" defTabSz="914367" rtl="0" eaLnBrk="1" latinLnBrk="1" hangingPunct="1">
        <a:lnSpc>
          <a:spcPct val="90000"/>
        </a:lnSpc>
        <a:spcBef>
          <a:spcPct val="0"/>
        </a:spcBef>
        <a:buNone/>
        <a:defRPr lang="en-US" sz="431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2102">
          <p15:clr>
            <a:srgbClr val="A4A3A4"/>
          </p15:clr>
        </p15:guide>
        <p15:guide id="8" pos="3918">
          <p15:clr>
            <a:srgbClr val="A4A3A4"/>
          </p15:clr>
        </p15:guide>
        <p15:guide id="12" pos="5731">
          <p15:clr>
            <a:srgbClr val="A4A3A4"/>
          </p15:clr>
        </p15:guide>
        <p15:guide id="16" pos="288">
          <p15:clr>
            <a:srgbClr val="A4A3A4"/>
          </p15:clr>
        </p15:guide>
        <p15:guide id="17" pos="7546">
          <p15:clr>
            <a:srgbClr val="A4A3A4"/>
          </p15:clr>
        </p15:guide>
        <p15:guide id="25" orient="horz" pos="287">
          <p15:clr>
            <a:srgbClr val="A4A3A4"/>
          </p15:clr>
        </p15:guide>
        <p15:guide id="26" orient="horz" pos="4118">
          <p15:clr>
            <a:srgbClr val="A4A3A4"/>
          </p15:clr>
        </p15:guide>
        <p15:guide id="27" orient="horz" pos="387">
          <p15:clr>
            <a:srgbClr val="A4A3A4"/>
          </p15:clr>
        </p15:guide>
        <p15:guide id="32" orient="horz" pos="675">
          <p15:clr>
            <a:srgbClr val="A4A3A4"/>
          </p15:clr>
        </p15:guide>
        <p15:guide id="33" orient="horz" pos="965">
          <p15:clr>
            <a:srgbClr val="A4A3A4"/>
          </p15:clr>
        </p15:guide>
        <p15:guide id="34" orient="horz" pos="1253">
          <p15:clr>
            <a:srgbClr val="A4A3A4"/>
          </p15:clr>
        </p15:guide>
        <p15:guide id="35" orient="horz" pos="1538">
          <p15:clr>
            <a:srgbClr val="A4A3A4"/>
          </p15:clr>
        </p15:guide>
        <p15:guide id="36" orient="horz" pos="1826">
          <p15:clr>
            <a:srgbClr val="A4A3A4"/>
          </p15:clr>
        </p15:guide>
        <p15:guide id="37" orient="horz" pos="2115">
          <p15:clr>
            <a:srgbClr val="A4A3A4"/>
          </p15:clr>
        </p15:guide>
        <p15:guide id="38" orient="horz" pos="2406">
          <p15:clr>
            <a:srgbClr val="A4A3A4"/>
          </p15:clr>
        </p15:guide>
        <p15:guide id="39" orient="horz" pos="2694">
          <p15:clr>
            <a:srgbClr val="A4A3A4"/>
          </p15:clr>
        </p15:guide>
        <p15:guide id="40" orient="horz" pos="2981">
          <p15:clr>
            <a:srgbClr val="A4A3A4"/>
          </p15:clr>
        </p15:guide>
        <p15:guide id="41" orient="horz" pos="3267">
          <p15:clr>
            <a:srgbClr val="A4A3A4"/>
          </p15:clr>
        </p15:guide>
        <p15:guide id="42" orient="horz" pos="3557">
          <p15:clr>
            <a:srgbClr val="A4A3A4"/>
          </p15:clr>
        </p15:guide>
        <p15:guide id="43" orient="horz" pos="3842">
          <p15:clr>
            <a:srgbClr val="A4A3A4"/>
          </p15:clr>
        </p15:guide>
        <p15:guide id="44" pos="4824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image" Target="../media/image234.svg"/><Relationship Id="rId26" Type="http://schemas.openxmlformats.org/officeDocument/2006/relationships/image" Target="../media/image242.svg"/><Relationship Id="rId39" Type="http://schemas.openxmlformats.org/officeDocument/2006/relationships/image" Target="../media/image253.png"/><Relationship Id="rId21" Type="http://schemas.openxmlformats.org/officeDocument/2006/relationships/image" Target="../media/image237.png"/><Relationship Id="rId34" Type="http://schemas.openxmlformats.org/officeDocument/2006/relationships/image" Target="../media/image248.svg"/><Relationship Id="rId42" Type="http://schemas.openxmlformats.org/officeDocument/2006/relationships/image" Target="../media/image256.svg"/><Relationship Id="rId47" Type="http://schemas.openxmlformats.org/officeDocument/2006/relationships/image" Target="../media/image261.png"/><Relationship Id="rId50" Type="http://schemas.openxmlformats.org/officeDocument/2006/relationships/image" Target="../media/image264.sv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2.svg"/><Relationship Id="rId29" Type="http://schemas.openxmlformats.org/officeDocument/2006/relationships/image" Target="../media/image243.png"/><Relationship Id="rId11" Type="http://schemas.openxmlformats.org/officeDocument/2006/relationships/image" Target="../media/image227.png"/><Relationship Id="rId24" Type="http://schemas.openxmlformats.org/officeDocument/2006/relationships/image" Target="../media/image240.svg"/><Relationship Id="rId32" Type="http://schemas.openxmlformats.org/officeDocument/2006/relationships/image" Target="../media/image246.svg"/><Relationship Id="rId37" Type="http://schemas.openxmlformats.org/officeDocument/2006/relationships/image" Target="../media/image251.png"/><Relationship Id="rId40" Type="http://schemas.openxmlformats.org/officeDocument/2006/relationships/image" Target="../media/image254.svg"/><Relationship Id="rId45" Type="http://schemas.openxmlformats.org/officeDocument/2006/relationships/image" Target="../media/image259.png"/><Relationship Id="rId53" Type="http://schemas.openxmlformats.org/officeDocument/2006/relationships/image" Target="../media/image265.png"/><Relationship Id="rId5" Type="http://schemas.openxmlformats.org/officeDocument/2006/relationships/image" Target="../media/image75.png"/><Relationship Id="rId10" Type="http://schemas.openxmlformats.org/officeDocument/2006/relationships/image" Target="../media/image226.svg"/><Relationship Id="rId19" Type="http://schemas.openxmlformats.org/officeDocument/2006/relationships/image" Target="../media/image235.png"/><Relationship Id="rId31" Type="http://schemas.openxmlformats.org/officeDocument/2006/relationships/image" Target="../media/image245.png"/><Relationship Id="rId44" Type="http://schemas.openxmlformats.org/officeDocument/2006/relationships/image" Target="../media/image258.svg"/><Relationship Id="rId52" Type="http://schemas.openxmlformats.org/officeDocument/2006/relationships/image" Target="../media/image92.svg"/><Relationship Id="rId4" Type="http://schemas.openxmlformats.org/officeDocument/2006/relationships/image" Target="../media/image222.svg"/><Relationship Id="rId9" Type="http://schemas.openxmlformats.org/officeDocument/2006/relationships/image" Target="../media/image225.png"/><Relationship Id="rId14" Type="http://schemas.openxmlformats.org/officeDocument/2006/relationships/image" Target="../media/image230.svg"/><Relationship Id="rId22" Type="http://schemas.openxmlformats.org/officeDocument/2006/relationships/image" Target="../media/image238.svg"/><Relationship Id="rId27" Type="http://schemas.openxmlformats.org/officeDocument/2006/relationships/image" Target="../media/image85.png"/><Relationship Id="rId30" Type="http://schemas.openxmlformats.org/officeDocument/2006/relationships/image" Target="../media/image244.svg"/><Relationship Id="rId35" Type="http://schemas.openxmlformats.org/officeDocument/2006/relationships/image" Target="../media/image249.png"/><Relationship Id="rId43" Type="http://schemas.openxmlformats.org/officeDocument/2006/relationships/image" Target="../media/image257.png"/><Relationship Id="rId48" Type="http://schemas.openxmlformats.org/officeDocument/2006/relationships/image" Target="../media/image262.svg"/><Relationship Id="rId8" Type="http://schemas.openxmlformats.org/officeDocument/2006/relationships/image" Target="../media/image224.svg"/><Relationship Id="rId51" Type="http://schemas.openxmlformats.org/officeDocument/2006/relationships/image" Target="../media/image91.png"/><Relationship Id="rId3" Type="http://schemas.openxmlformats.org/officeDocument/2006/relationships/image" Target="../media/image221.png"/><Relationship Id="rId12" Type="http://schemas.openxmlformats.org/officeDocument/2006/relationships/image" Target="../media/image228.svg"/><Relationship Id="rId17" Type="http://schemas.openxmlformats.org/officeDocument/2006/relationships/image" Target="../media/image233.png"/><Relationship Id="rId25" Type="http://schemas.openxmlformats.org/officeDocument/2006/relationships/image" Target="../media/image241.png"/><Relationship Id="rId33" Type="http://schemas.openxmlformats.org/officeDocument/2006/relationships/image" Target="../media/image247.png"/><Relationship Id="rId38" Type="http://schemas.openxmlformats.org/officeDocument/2006/relationships/image" Target="../media/image252.svg"/><Relationship Id="rId46" Type="http://schemas.openxmlformats.org/officeDocument/2006/relationships/image" Target="../media/image260.svg"/><Relationship Id="rId20" Type="http://schemas.openxmlformats.org/officeDocument/2006/relationships/image" Target="../media/image236.svg"/><Relationship Id="rId41" Type="http://schemas.openxmlformats.org/officeDocument/2006/relationships/image" Target="../media/image255.png"/><Relationship Id="rId54" Type="http://schemas.openxmlformats.org/officeDocument/2006/relationships/image" Target="../media/image2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5" Type="http://schemas.openxmlformats.org/officeDocument/2006/relationships/image" Target="../media/image231.png"/><Relationship Id="rId23" Type="http://schemas.openxmlformats.org/officeDocument/2006/relationships/image" Target="../media/image239.png"/><Relationship Id="rId28" Type="http://schemas.openxmlformats.org/officeDocument/2006/relationships/image" Target="../media/image86.svg"/><Relationship Id="rId36" Type="http://schemas.openxmlformats.org/officeDocument/2006/relationships/image" Target="../media/image250.svg"/><Relationship Id="rId49" Type="http://schemas.openxmlformats.org/officeDocument/2006/relationships/image" Target="../media/image2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svg"/><Relationship Id="rId13" Type="http://schemas.openxmlformats.org/officeDocument/2006/relationships/image" Target="../media/image277.png"/><Relationship Id="rId18" Type="http://schemas.openxmlformats.org/officeDocument/2006/relationships/image" Target="../media/image282.svg"/><Relationship Id="rId26" Type="http://schemas.openxmlformats.org/officeDocument/2006/relationships/image" Target="../media/image290.svg"/><Relationship Id="rId3" Type="http://schemas.openxmlformats.org/officeDocument/2006/relationships/image" Target="../media/image267.png"/><Relationship Id="rId21" Type="http://schemas.openxmlformats.org/officeDocument/2006/relationships/image" Target="../media/image285.png"/><Relationship Id="rId7" Type="http://schemas.openxmlformats.org/officeDocument/2006/relationships/image" Target="../media/image271.png"/><Relationship Id="rId12" Type="http://schemas.openxmlformats.org/officeDocument/2006/relationships/image" Target="../media/image276.sv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80.svg"/><Relationship Id="rId20" Type="http://schemas.openxmlformats.org/officeDocument/2006/relationships/image" Target="../media/image284.svg"/><Relationship Id="rId29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svg"/><Relationship Id="rId11" Type="http://schemas.openxmlformats.org/officeDocument/2006/relationships/image" Target="../media/image275.png"/><Relationship Id="rId24" Type="http://schemas.openxmlformats.org/officeDocument/2006/relationships/image" Target="../media/image288.sv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28" Type="http://schemas.openxmlformats.org/officeDocument/2006/relationships/image" Target="../media/image292.svg"/><Relationship Id="rId10" Type="http://schemas.openxmlformats.org/officeDocument/2006/relationships/image" Target="../media/image274.svg"/><Relationship Id="rId19" Type="http://schemas.openxmlformats.org/officeDocument/2006/relationships/image" Target="../media/image283.png"/><Relationship Id="rId4" Type="http://schemas.openxmlformats.org/officeDocument/2006/relationships/image" Target="../media/image268.svg"/><Relationship Id="rId9" Type="http://schemas.openxmlformats.org/officeDocument/2006/relationships/image" Target="../media/image273.png"/><Relationship Id="rId14" Type="http://schemas.openxmlformats.org/officeDocument/2006/relationships/image" Target="../media/image278.svg"/><Relationship Id="rId22" Type="http://schemas.openxmlformats.org/officeDocument/2006/relationships/image" Target="../media/image286.svg"/><Relationship Id="rId27" Type="http://schemas.openxmlformats.org/officeDocument/2006/relationships/image" Target="../media/image291.png"/><Relationship Id="rId30" Type="http://schemas.openxmlformats.org/officeDocument/2006/relationships/image" Target="../media/image294.sv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9.png"/><Relationship Id="rId21" Type="http://schemas.openxmlformats.org/officeDocument/2006/relationships/image" Target="../media/image313.png"/><Relationship Id="rId42" Type="http://schemas.openxmlformats.org/officeDocument/2006/relationships/image" Target="../media/image334.svg"/><Relationship Id="rId63" Type="http://schemas.openxmlformats.org/officeDocument/2006/relationships/image" Target="../media/image355.png"/><Relationship Id="rId84" Type="http://schemas.openxmlformats.org/officeDocument/2006/relationships/image" Target="../media/image376.svg"/><Relationship Id="rId138" Type="http://schemas.openxmlformats.org/officeDocument/2006/relationships/image" Target="../media/image430.png"/><Relationship Id="rId107" Type="http://schemas.openxmlformats.org/officeDocument/2006/relationships/image" Target="../media/image399.png"/><Relationship Id="rId11" Type="http://schemas.openxmlformats.org/officeDocument/2006/relationships/image" Target="../media/image303.png"/><Relationship Id="rId32" Type="http://schemas.openxmlformats.org/officeDocument/2006/relationships/image" Target="../media/image324.svg"/><Relationship Id="rId37" Type="http://schemas.openxmlformats.org/officeDocument/2006/relationships/image" Target="../media/image329.png"/><Relationship Id="rId53" Type="http://schemas.openxmlformats.org/officeDocument/2006/relationships/image" Target="../media/image345.png"/><Relationship Id="rId58" Type="http://schemas.openxmlformats.org/officeDocument/2006/relationships/image" Target="../media/image350.svg"/><Relationship Id="rId74" Type="http://schemas.openxmlformats.org/officeDocument/2006/relationships/image" Target="../media/image366.svg"/><Relationship Id="rId79" Type="http://schemas.openxmlformats.org/officeDocument/2006/relationships/image" Target="../media/image371.png"/><Relationship Id="rId102" Type="http://schemas.openxmlformats.org/officeDocument/2006/relationships/image" Target="../media/image394.svg"/><Relationship Id="rId123" Type="http://schemas.openxmlformats.org/officeDocument/2006/relationships/image" Target="../media/image415.png"/><Relationship Id="rId128" Type="http://schemas.openxmlformats.org/officeDocument/2006/relationships/image" Target="../media/image420.svg"/><Relationship Id="rId5" Type="http://schemas.openxmlformats.org/officeDocument/2006/relationships/image" Target="../media/image297.png"/><Relationship Id="rId90" Type="http://schemas.openxmlformats.org/officeDocument/2006/relationships/image" Target="../media/image382.svg"/><Relationship Id="rId95" Type="http://schemas.openxmlformats.org/officeDocument/2006/relationships/image" Target="../media/image387.png"/><Relationship Id="rId22" Type="http://schemas.openxmlformats.org/officeDocument/2006/relationships/image" Target="../media/image314.svg"/><Relationship Id="rId27" Type="http://schemas.openxmlformats.org/officeDocument/2006/relationships/image" Target="../media/image319.png"/><Relationship Id="rId43" Type="http://schemas.openxmlformats.org/officeDocument/2006/relationships/image" Target="../media/image335.png"/><Relationship Id="rId48" Type="http://schemas.openxmlformats.org/officeDocument/2006/relationships/image" Target="../media/image340.svg"/><Relationship Id="rId64" Type="http://schemas.openxmlformats.org/officeDocument/2006/relationships/image" Target="../media/image356.svg"/><Relationship Id="rId69" Type="http://schemas.openxmlformats.org/officeDocument/2006/relationships/image" Target="../media/image361.png"/><Relationship Id="rId113" Type="http://schemas.openxmlformats.org/officeDocument/2006/relationships/image" Target="../media/image405.png"/><Relationship Id="rId118" Type="http://schemas.openxmlformats.org/officeDocument/2006/relationships/image" Target="../media/image410.svg"/><Relationship Id="rId134" Type="http://schemas.openxmlformats.org/officeDocument/2006/relationships/image" Target="../media/image426.svg"/><Relationship Id="rId139" Type="http://schemas.openxmlformats.org/officeDocument/2006/relationships/image" Target="../media/image431.svg"/><Relationship Id="rId80" Type="http://schemas.openxmlformats.org/officeDocument/2006/relationships/image" Target="../media/image372.svg"/><Relationship Id="rId85" Type="http://schemas.openxmlformats.org/officeDocument/2006/relationships/image" Target="../media/image377.png"/><Relationship Id="rId12" Type="http://schemas.openxmlformats.org/officeDocument/2006/relationships/image" Target="../media/image304.svg"/><Relationship Id="rId17" Type="http://schemas.openxmlformats.org/officeDocument/2006/relationships/image" Target="../media/image309.png"/><Relationship Id="rId33" Type="http://schemas.openxmlformats.org/officeDocument/2006/relationships/image" Target="../media/image325.png"/><Relationship Id="rId38" Type="http://schemas.openxmlformats.org/officeDocument/2006/relationships/image" Target="../media/image330.svg"/><Relationship Id="rId59" Type="http://schemas.openxmlformats.org/officeDocument/2006/relationships/image" Target="../media/image351.png"/><Relationship Id="rId103" Type="http://schemas.openxmlformats.org/officeDocument/2006/relationships/image" Target="../media/image395.png"/><Relationship Id="rId108" Type="http://schemas.openxmlformats.org/officeDocument/2006/relationships/image" Target="../media/image400.svg"/><Relationship Id="rId124" Type="http://schemas.openxmlformats.org/officeDocument/2006/relationships/image" Target="../media/image416.svg"/><Relationship Id="rId129" Type="http://schemas.openxmlformats.org/officeDocument/2006/relationships/image" Target="../media/image421.png"/><Relationship Id="rId54" Type="http://schemas.openxmlformats.org/officeDocument/2006/relationships/image" Target="../media/image346.svg"/><Relationship Id="rId70" Type="http://schemas.openxmlformats.org/officeDocument/2006/relationships/image" Target="../media/image362.svg"/><Relationship Id="rId75" Type="http://schemas.openxmlformats.org/officeDocument/2006/relationships/image" Target="../media/image367.png"/><Relationship Id="rId91" Type="http://schemas.openxmlformats.org/officeDocument/2006/relationships/image" Target="../media/image383.png"/><Relationship Id="rId96" Type="http://schemas.openxmlformats.org/officeDocument/2006/relationships/image" Target="../media/image388.svg"/><Relationship Id="rId140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svg"/><Relationship Id="rId23" Type="http://schemas.openxmlformats.org/officeDocument/2006/relationships/image" Target="../media/image315.png"/><Relationship Id="rId28" Type="http://schemas.openxmlformats.org/officeDocument/2006/relationships/image" Target="../media/image320.svg"/><Relationship Id="rId49" Type="http://schemas.openxmlformats.org/officeDocument/2006/relationships/image" Target="../media/image341.png"/><Relationship Id="rId114" Type="http://schemas.openxmlformats.org/officeDocument/2006/relationships/image" Target="../media/image406.svg"/><Relationship Id="rId119" Type="http://schemas.openxmlformats.org/officeDocument/2006/relationships/image" Target="../media/image411.png"/><Relationship Id="rId44" Type="http://schemas.openxmlformats.org/officeDocument/2006/relationships/image" Target="../media/image336.svg"/><Relationship Id="rId60" Type="http://schemas.openxmlformats.org/officeDocument/2006/relationships/image" Target="../media/image352.svg"/><Relationship Id="rId65" Type="http://schemas.openxmlformats.org/officeDocument/2006/relationships/image" Target="../media/image357.png"/><Relationship Id="rId81" Type="http://schemas.openxmlformats.org/officeDocument/2006/relationships/image" Target="../media/image373.png"/><Relationship Id="rId86" Type="http://schemas.openxmlformats.org/officeDocument/2006/relationships/image" Target="../media/image378.svg"/><Relationship Id="rId130" Type="http://schemas.openxmlformats.org/officeDocument/2006/relationships/image" Target="../media/image422.svg"/><Relationship Id="rId135" Type="http://schemas.openxmlformats.org/officeDocument/2006/relationships/image" Target="../media/image427.svg"/><Relationship Id="rId13" Type="http://schemas.openxmlformats.org/officeDocument/2006/relationships/image" Target="../media/image305.png"/><Relationship Id="rId18" Type="http://schemas.openxmlformats.org/officeDocument/2006/relationships/image" Target="../media/image310.svg"/><Relationship Id="rId39" Type="http://schemas.openxmlformats.org/officeDocument/2006/relationships/image" Target="../media/image331.png"/><Relationship Id="rId109" Type="http://schemas.openxmlformats.org/officeDocument/2006/relationships/image" Target="../media/image401.png"/><Relationship Id="rId34" Type="http://schemas.openxmlformats.org/officeDocument/2006/relationships/image" Target="../media/image326.svg"/><Relationship Id="rId50" Type="http://schemas.openxmlformats.org/officeDocument/2006/relationships/image" Target="../media/image342.svg"/><Relationship Id="rId55" Type="http://schemas.openxmlformats.org/officeDocument/2006/relationships/image" Target="../media/image347.png"/><Relationship Id="rId76" Type="http://schemas.openxmlformats.org/officeDocument/2006/relationships/image" Target="../media/image368.svg"/><Relationship Id="rId97" Type="http://schemas.openxmlformats.org/officeDocument/2006/relationships/image" Target="../media/image389.png"/><Relationship Id="rId104" Type="http://schemas.openxmlformats.org/officeDocument/2006/relationships/image" Target="../media/image396.svg"/><Relationship Id="rId120" Type="http://schemas.openxmlformats.org/officeDocument/2006/relationships/image" Target="../media/image412.svg"/><Relationship Id="rId125" Type="http://schemas.openxmlformats.org/officeDocument/2006/relationships/image" Target="../media/image417.png"/><Relationship Id="rId141" Type="http://schemas.openxmlformats.org/officeDocument/2006/relationships/image" Target="../media/image433.svg"/><Relationship Id="rId7" Type="http://schemas.openxmlformats.org/officeDocument/2006/relationships/image" Target="../media/image299.png"/><Relationship Id="rId71" Type="http://schemas.openxmlformats.org/officeDocument/2006/relationships/image" Target="../media/image363.png"/><Relationship Id="rId92" Type="http://schemas.openxmlformats.org/officeDocument/2006/relationships/image" Target="../media/image384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321.png"/><Relationship Id="rId24" Type="http://schemas.openxmlformats.org/officeDocument/2006/relationships/image" Target="../media/image316.svg"/><Relationship Id="rId40" Type="http://schemas.openxmlformats.org/officeDocument/2006/relationships/image" Target="../media/image332.svg"/><Relationship Id="rId45" Type="http://schemas.openxmlformats.org/officeDocument/2006/relationships/image" Target="../media/image337.png"/><Relationship Id="rId66" Type="http://schemas.openxmlformats.org/officeDocument/2006/relationships/image" Target="../media/image358.svg"/><Relationship Id="rId87" Type="http://schemas.openxmlformats.org/officeDocument/2006/relationships/image" Target="../media/image379.png"/><Relationship Id="rId110" Type="http://schemas.openxmlformats.org/officeDocument/2006/relationships/image" Target="../media/image402.svg"/><Relationship Id="rId115" Type="http://schemas.openxmlformats.org/officeDocument/2006/relationships/image" Target="../media/image407.png"/><Relationship Id="rId131" Type="http://schemas.openxmlformats.org/officeDocument/2006/relationships/image" Target="../media/image423.png"/><Relationship Id="rId136" Type="http://schemas.openxmlformats.org/officeDocument/2006/relationships/image" Target="../media/image428.png"/><Relationship Id="rId61" Type="http://schemas.openxmlformats.org/officeDocument/2006/relationships/image" Target="../media/image353.png"/><Relationship Id="rId82" Type="http://schemas.openxmlformats.org/officeDocument/2006/relationships/image" Target="../media/image374.svg"/><Relationship Id="rId19" Type="http://schemas.openxmlformats.org/officeDocument/2006/relationships/image" Target="../media/image311.png"/><Relationship Id="rId14" Type="http://schemas.openxmlformats.org/officeDocument/2006/relationships/image" Target="../media/image306.svg"/><Relationship Id="rId30" Type="http://schemas.openxmlformats.org/officeDocument/2006/relationships/image" Target="../media/image322.svg"/><Relationship Id="rId35" Type="http://schemas.openxmlformats.org/officeDocument/2006/relationships/image" Target="../media/image327.png"/><Relationship Id="rId56" Type="http://schemas.openxmlformats.org/officeDocument/2006/relationships/image" Target="../media/image348.svg"/><Relationship Id="rId77" Type="http://schemas.openxmlformats.org/officeDocument/2006/relationships/image" Target="../media/image369.png"/><Relationship Id="rId100" Type="http://schemas.openxmlformats.org/officeDocument/2006/relationships/image" Target="../media/image392.svg"/><Relationship Id="rId105" Type="http://schemas.openxmlformats.org/officeDocument/2006/relationships/image" Target="../media/image397.png"/><Relationship Id="rId126" Type="http://schemas.openxmlformats.org/officeDocument/2006/relationships/image" Target="../media/image418.svg"/><Relationship Id="rId8" Type="http://schemas.openxmlformats.org/officeDocument/2006/relationships/image" Target="../media/image300.svg"/><Relationship Id="rId51" Type="http://schemas.openxmlformats.org/officeDocument/2006/relationships/image" Target="../media/image343.png"/><Relationship Id="rId72" Type="http://schemas.openxmlformats.org/officeDocument/2006/relationships/image" Target="../media/image364.svg"/><Relationship Id="rId93" Type="http://schemas.openxmlformats.org/officeDocument/2006/relationships/image" Target="../media/image385.png"/><Relationship Id="rId98" Type="http://schemas.openxmlformats.org/officeDocument/2006/relationships/image" Target="../media/image390.svg"/><Relationship Id="rId121" Type="http://schemas.openxmlformats.org/officeDocument/2006/relationships/image" Target="../media/image413.png"/><Relationship Id="rId142" Type="http://schemas.openxmlformats.org/officeDocument/2006/relationships/image" Target="../media/image434.png"/><Relationship Id="rId3" Type="http://schemas.openxmlformats.org/officeDocument/2006/relationships/image" Target="../media/image295.png"/><Relationship Id="rId25" Type="http://schemas.openxmlformats.org/officeDocument/2006/relationships/image" Target="../media/image317.png"/><Relationship Id="rId46" Type="http://schemas.openxmlformats.org/officeDocument/2006/relationships/image" Target="../media/image338.svg"/><Relationship Id="rId67" Type="http://schemas.openxmlformats.org/officeDocument/2006/relationships/image" Target="../media/image359.png"/><Relationship Id="rId116" Type="http://schemas.openxmlformats.org/officeDocument/2006/relationships/image" Target="../media/image408.svg"/><Relationship Id="rId137" Type="http://schemas.openxmlformats.org/officeDocument/2006/relationships/image" Target="../media/image429.svg"/><Relationship Id="rId20" Type="http://schemas.openxmlformats.org/officeDocument/2006/relationships/image" Target="../media/image312.svg"/><Relationship Id="rId41" Type="http://schemas.openxmlformats.org/officeDocument/2006/relationships/image" Target="../media/image333.png"/><Relationship Id="rId62" Type="http://schemas.openxmlformats.org/officeDocument/2006/relationships/image" Target="../media/image354.svg"/><Relationship Id="rId83" Type="http://schemas.openxmlformats.org/officeDocument/2006/relationships/image" Target="../media/image375.png"/><Relationship Id="rId88" Type="http://schemas.openxmlformats.org/officeDocument/2006/relationships/image" Target="../media/image380.svg"/><Relationship Id="rId111" Type="http://schemas.openxmlformats.org/officeDocument/2006/relationships/image" Target="../media/image403.png"/><Relationship Id="rId132" Type="http://schemas.openxmlformats.org/officeDocument/2006/relationships/image" Target="../media/image424.svg"/><Relationship Id="rId15" Type="http://schemas.openxmlformats.org/officeDocument/2006/relationships/image" Target="../media/image307.png"/><Relationship Id="rId36" Type="http://schemas.openxmlformats.org/officeDocument/2006/relationships/image" Target="../media/image328.svg"/><Relationship Id="rId57" Type="http://schemas.openxmlformats.org/officeDocument/2006/relationships/image" Target="../media/image349.png"/><Relationship Id="rId106" Type="http://schemas.openxmlformats.org/officeDocument/2006/relationships/image" Target="../media/image398.svg"/><Relationship Id="rId127" Type="http://schemas.openxmlformats.org/officeDocument/2006/relationships/image" Target="../media/image419.png"/><Relationship Id="rId10" Type="http://schemas.openxmlformats.org/officeDocument/2006/relationships/image" Target="../media/image302.svg"/><Relationship Id="rId31" Type="http://schemas.openxmlformats.org/officeDocument/2006/relationships/image" Target="../media/image323.png"/><Relationship Id="rId52" Type="http://schemas.openxmlformats.org/officeDocument/2006/relationships/image" Target="../media/image344.svg"/><Relationship Id="rId73" Type="http://schemas.openxmlformats.org/officeDocument/2006/relationships/image" Target="../media/image365.png"/><Relationship Id="rId78" Type="http://schemas.openxmlformats.org/officeDocument/2006/relationships/image" Target="../media/image370.svg"/><Relationship Id="rId94" Type="http://schemas.openxmlformats.org/officeDocument/2006/relationships/image" Target="../media/image386.svg"/><Relationship Id="rId99" Type="http://schemas.openxmlformats.org/officeDocument/2006/relationships/image" Target="../media/image391.png"/><Relationship Id="rId101" Type="http://schemas.openxmlformats.org/officeDocument/2006/relationships/image" Target="../media/image393.png"/><Relationship Id="rId122" Type="http://schemas.openxmlformats.org/officeDocument/2006/relationships/image" Target="../media/image414.svg"/><Relationship Id="rId143" Type="http://schemas.openxmlformats.org/officeDocument/2006/relationships/image" Target="../media/image435.svg"/><Relationship Id="rId4" Type="http://schemas.openxmlformats.org/officeDocument/2006/relationships/image" Target="../media/image296.svg"/><Relationship Id="rId9" Type="http://schemas.openxmlformats.org/officeDocument/2006/relationships/image" Target="../media/image301.png"/><Relationship Id="rId26" Type="http://schemas.openxmlformats.org/officeDocument/2006/relationships/image" Target="../media/image318.svg"/><Relationship Id="rId47" Type="http://schemas.openxmlformats.org/officeDocument/2006/relationships/image" Target="../media/image339.png"/><Relationship Id="rId68" Type="http://schemas.openxmlformats.org/officeDocument/2006/relationships/image" Target="../media/image360.svg"/><Relationship Id="rId89" Type="http://schemas.openxmlformats.org/officeDocument/2006/relationships/image" Target="../media/image381.png"/><Relationship Id="rId112" Type="http://schemas.openxmlformats.org/officeDocument/2006/relationships/image" Target="../media/image404.svg"/><Relationship Id="rId133" Type="http://schemas.openxmlformats.org/officeDocument/2006/relationships/image" Target="../media/image425.png"/><Relationship Id="rId16" Type="http://schemas.openxmlformats.org/officeDocument/2006/relationships/image" Target="../media/image308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451.svg"/><Relationship Id="rId26" Type="http://schemas.openxmlformats.org/officeDocument/2006/relationships/image" Target="../media/image459.svg"/><Relationship Id="rId39" Type="http://schemas.openxmlformats.org/officeDocument/2006/relationships/image" Target="../media/image472.png"/><Relationship Id="rId21" Type="http://schemas.openxmlformats.org/officeDocument/2006/relationships/image" Target="../media/image454.png"/><Relationship Id="rId34" Type="http://schemas.openxmlformats.org/officeDocument/2006/relationships/image" Target="../media/image467.svg"/><Relationship Id="rId42" Type="http://schemas.openxmlformats.org/officeDocument/2006/relationships/image" Target="../media/image475.svg"/><Relationship Id="rId47" Type="http://schemas.openxmlformats.org/officeDocument/2006/relationships/image" Target="../media/image480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9.svg"/><Relationship Id="rId29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9.svg"/><Relationship Id="rId11" Type="http://schemas.openxmlformats.org/officeDocument/2006/relationships/image" Target="../media/image444.png"/><Relationship Id="rId24" Type="http://schemas.openxmlformats.org/officeDocument/2006/relationships/image" Target="../media/image457.svg"/><Relationship Id="rId32" Type="http://schemas.openxmlformats.org/officeDocument/2006/relationships/image" Target="../media/image465.svg"/><Relationship Id="rId37" Type="http://schemas.openxmlformats.org/officeDocument/2006/relationships/image" Target="../media/image470.png"/><Relationship Id="rId40" Type="http://schemas.openxmlformats.org/officeDocument/2006/relationships/image" Target="../media/image473.svg"/><Relationship Id="rId45" Type="http://schemas.openxmlformats.org/officeDocument/2006/relationships/image" Target="../media/image478.png"/><Relationship Id="rId5" Type="http://schemas.openxmlformats.org/officeDocument/2006/relationships/image" Target="../media/image438.png"/><Relationship Id="rId15" Type="http://schemas.openxmlformats.org/officeDocument/2006/relationships/image" Target="../media/image448.png"/><Relationship Id="rId23" Type="http://schemas.openxmlformats.org/officeDocument/2006/relationships/image" Target="../media/image456.png"/><Relationship Id="rId28" Type="http://schemas.openxmlformats.org/officeDocument/2006/relationships/image" Target="../media/image461.svg"/><Relationship Id="rId36" Type="http://schemas.openxmlformats.org/officeDocument/2006/relationships/image" Target="../media/image469.svg"/><Relationship Id="rId10" Type="http://schemas.openxmlformats.org/officeDocument/2006/relationships/image" Target="../media/image443.svg"/><Relationship Id="rId19" Type="http://schemas.openxmlformats.org/officeDocument/2006/relationships/image" Target="../media/image452.png"/><Relationship Id="rId31" Type="http://schemas.openxmlformats.org/officeDocument/2006/relationships/image" Target="../media/image464.png"/><Relationship Id="rId44" Type="http://schemas.openxmlformats.org/officeDocument/2006/relationships/image" Target="../media/image477.svg"/><Relationship Id="rId4" Type="http://schemas.openxmlformats.org/officeDocument/2006/relationships/image" Target="../media/image437.svg"/><Relationship Id="rId9" Type="http://schemas.openxmlformats.org/officeDocument/2006/relationships/image" Target="../media/image442.png"/><Relationship Id="rId14" Type="http://schemas.openxmlformats.org/officeDocument/2006/relationships/image" Target="../media/image447.svg"/><Relationship Id="rId22" Type="http://schemas.openxmlformats.org/officeDocument/2006/relationships/image" Target="../media/image455.svg"/><Relationship Id="rId27" Type="http://schemas.openxmlformats.org/officeDocument/2006/relationships/image" Target="../media/image460.png"/><Relationship Id="rId30" Type="http://schemas.openxmlformats.org/officeDocument/2006/relationships/image" Target="../media/image463.svg"/><Relationship Id="rId35" Type="http://schemas.openxmlformats.org/officeDocument/2006/relationships/image" Target="../media/image468.png"/><Relationship Id="rId43" Type="http://schemas.openxmlformats.org/officeDocument/2006/relationships/image" Target="../media/image476.png"/><Relationship Id="rId48" Type="http://schemas.openxmlformats.org/officeDocument/2006/relationships/image" Target="../media/image481.svg"/><Relationship Id="rId8" Type="http://schemas.openxmlformats.org/officeDocument/2006/relationships/image" Target="../media/image441.svg"/><Relationship Id="rId3" Type="http://schemas.openxmlformats.org/officeDocument/2006/relationships/image" Target="../media/image436.png"/><Relationship Id="rId12" Type="http://schemas.openxmlformats.org/officeDocument/2006/relationships/image" Target="../media/image445.svg"/><Relationship Id="rId17" Type="http://schemas.openxmlformats.org/officeDocument/2006/relationships/image" Target="../media/image450.png"/><Relationship Id="rId25" Type="http://schemas.openxmlformats.org/officeDocument/2006/relationships/image" Target="../media/image458.png"/><Relationship Id="rId33" Type="http://schemas.openxmlformats.org/officeDocument/2006/relationships/image" Target="../media/image466.png"/><Relationship Id="rId38" Type="http://schemas.openxmlformats.org/officeDocument/2006/relationships/image" Target="../media/image471.svg"/><Relationship Id="rId46" Type="http://schemas.openxmlformats.org/officeDocument/2006/relationships/image" Target="../media/image479.svg"/><Relationship Id="rId20" Type="http://schemas.openxmlformats.org/officeDocument/2006/relationships/image" Target="../media/image453.svg"/><Relationship Id="rId41" Type="http://schemas.openxmlformats.org/officeDocument/2006/relationships/image" Target="../media/image4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svg"/><Relationship Id="rId13" Type="http://schemas.openxmlformats.org/officeDocument/2006/relationships/image" Target="../media/image492.png"/><Relationship Id="rId3" Type="http://schemas.openxmlformats.org/officeDocument/2006/relationships/image" Target="../media/image482.png"/><Relationship Id="rId7" Type="http://schemas.openxmlformats.org/officeDocument/2006/relationships/image" Target="../media/image486.png"/><Relationship Id="rId12" Type="http://schemas.openxmlformats.org/officeDocument/2006/relationships/image" Target="../media/image49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5.svg"/><Relationship Id="rId11" Type="http://schemas.openxmlformats.org/officeDocument/2006/relationships/image" Target="../media/image490.png"/><Relationship Id="rId5" Type="http://schemas.openxmlformats.org/officeDocument/2006/relationships/image" Target="../media/image484.png"/><Relationship Id="rId10" Type="http://schemas.openxmlformats.org/officeDocument/2006/relationships/image" Target="../media/image489.svg"/><Relationship Id="rId4" Type="http://schemas.openxmlformats.org/officeDocument/2006/relationships/image" Target="../media/image483.svg"/><Relationship Id="rId9" Type="http://schemas.openxmlformats.org/officeDocument/2006/relationships/image" Target="../media/image488.png"/><Relationship Id="rId14" Type="http://schemas.openxmlformats.org/officeDocument/2006/relationships/image" Target="../media/image493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4.png"/><Relationship Id="rId18" Type="http://schemas.openxmlformats.org/officeDocument/2006/relationships/image" Target="../media/image509.svg"/><Relationship Id="rId26" Type="http://schemas.openxmlformats.org/officeDocument/2006/relationships/image" Target="../media/image517.svg"/><Relationship Id="rId39" Type="http://schemas.openxmlformats.org/officeDocument/2006/relationships/image" Target="../media/image530.png"/><Relationship Id="rId21" Type="http://schemas.openxmlformats.org/officeDocument/2006/relationships/image" Target="../media/image512.png"/><Relationship Id="rId34" Type="http://schemas.openxmlformats.org/officeDocument/2006/relationships/image" Target="../media/image525.svg"/><Relationship Id="rId42" Type="http://schemas.openxmlformats.org/officeDocument/2006/relationships/image" Target="../media/image533.svg"/><Relationship Id="rId47" Type="http://schemas.openxmlformats.org/officeDocument/2006/relationships/image" Target="../media/image538.png"/><Relationship Id="rId50" Type="http://schemas.openxmlformats.org/officeDocument/2006/relationships/image" Target="../media/image541.svg"/><Relationship Id="rId55" Type="http://schemas.openxmlformats.org/officeDocument/2006/relationships/image" Target="../media/image546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7.svg"/><Relationship Id="rId29" Type="http://schemas.openxmlformats.org/officeDocument/2006/relationships/image" Target="../media/image520.png"/><Relationship Id="rId11" Type="http://schemas.openxmlformats.org/officeDocument/2006/relationships/image" Target="../media/image502.png"/><Relationship Id="rId24" Type="http://schemas.openxmlformats.org/officeDocument/2006/relationships/image" Target="../media/image515.svg"/><Relationship Id="rId32" Type="http://schemas.openxmlformats.org/officeDocument/2006/relationships/image" Target="../media/image523.svg"/><Relationship Id="rId37" Type="http://schemas.openxmlformats.org/officeDocument/2006/relationships/image" Target="../media/image528.png"/><Relationship Id="rId40" Type="http://schemas.openxmlformats.org/officeDocument/2006/relationships/image" Target="../media/image531.svg"/><Relationship Id="rId45" Type="http://schemas.openxmlformats.org/officeDocument/2006/relationships/image" Target="../media/image536.png"/><Relationship Id="rId53" Type="http://schemas.openxmlformats.org/officeDocument/2006/relationships/image" Target="../media/image544.png"/><Relationship Id="rId58" Type="http://schemas.openxmlformats.org/officeDocument/2006/relationships/image" Target="../media/image549.svg"/><Relationship Id="rId5" Type="http://schemas.openxmlformats.org/officeDocument/2006/relationships/image" Target="../media/image496.png"/><Relationship Id="rId61" Type="http://schemas.openxmlformats.org/officeDocument/2006/relationships/image" Target="../media/image552.png"/><Relationship Id="rId19" Type="http://schemas.openxmlformats.org/officeDocument/2006/relationships/image" Target="../media/image510.png"/><Relationship Id="rId14" Type="http://schemas.openxmlformats.org/officeDocument/2006/relationships/image" Target="../media/image505.svg"/><Relationship Id="rId22" Type="http://schemas.openxmlformats.org/officeDocument/2006/relationships/image" Target="../media/image513.svg"/><Relationship Id="rId27" Type="http://schemas.openxmlformats.org/officeDocument/2006/relationships/image" Target="../media/image518.png"/><Relationship Id="rId30" Type="http://schemas.openxmlformats.org/officeDocument/2006/relationships/image" Target="../media/image521.svg"/><Relationship Id="rId35" Type="http://schemas.openxmlformats.org/officeDocument/2006/relationships/image" Target="../media/image526.png"/><Relationship Id="rId43" Type="http://schemas.openxmlformats.org/officeDocument/2006/relationships/image" Target="../media/image534.png"/><Relationship Id="rId48" Type="http://schemas.openxmlformats.org/officeDocument/2006/relationships/image" Target="../media/image539.svg"/><Relationship Id="rId56" Type="http://schemas.openxmlformats.org/officeDocument/2006/relationships/image" Target="../media/image547.svg"/><Relationship Id="rId8" Type="http://schemas.openxmlformats.org/officeDocument/2006/relationships/image" Target="../media/image499.svg"/><Relationship Id="rId51" Type="http://schemas.openxmlformats.org/officeDocument/2006/relationships/image" Target="../media/image542.png"/><Relationship Id="rId3" Type="http://schemas.openxmlformats.org/officeDocument/2006/relationships/image" Target="../media/image494.png"/><Relationship Id="rId12" Type="http://schemas.openxmlformats.org/officeDocument/2006/relationships/image" Target="../media/image503.svg"/><Relationship Id="rId17" Type="http://schemas.openxmlformats.org/officeDocument/2006/relationships/image" Target="../media/image508.png"/><Relationship Id="rId25" Type="http://schemas.openxmlformats.org/officeDocument/2006/relationships/image" Target="../media/image516.png"/><Relationship Id="rId33" Type="http://schemas.openxmlformats.org/officeDocument/2006/relationships/image" Target="../media/image524.png"/><Relationship Id="rId38" Type="http://schemas.openxmlformats.org/officeDocument/2006/relationships/image" Target="../media/image529.svg"/><Relationship Id="rId46" Type="http://schemas.openxmlformats.org/officeDocument/2006/relationships/image" Target="../media/image537.svg"/><Relationship Id="rId59" Type="http://schemas.openxmlformats.org/officeDocument/2006/relationships/image" Target="../media/image550.png"/><Relationship Id="rId20" Type="http://schemas.openxmlformats.org/officeDocument/2006/relationships/image" Target="../media/image511.svg"/><Relationship Id="rId41" Type="http://schemas.openxmlformats.org/officeDocument/2006/relationships/image" Target="../media/image532.png"/><Relationship Id="rId54" Type="http://schemas.openxmlformats.org/officeDocument/2006/relationships/image" Target="../media/image545.svg"/><Relationship Id="rId62" Type="http://schemas.openxmlformats.org/officeDocument/2006/relationships/image" Target="../media/image5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svg"/><Relationship Id="rId15" Type="http://schemas.openxmlformats.org/officeDocument/2006/relationships/image" Target="../media/image506.png"/><Relationship Id="rId23" Type="http://schemas.openxmlformats.org/officeDocument/2006/relationships/image" Target="../media/image514.png"/><Relationship Id="rId28" Type="http://schemas.openxmlformats.org/officeDocument/2006/relationships/image" Target="../media/image519.svg"/><Relationship Id="rId36" Type="http://schemas.openxmlformats.org/officeDocument/2006/relationships/image" Target="../media/image527.svg"/><Relationship Id="rId49" Type="http://schemas.openxmlformats.org/officeDocument/2006/relationships/image" Target="../media/image540.png"/><Relationship Id="rId57" Type="http://schemas.openxmlformats.org/officeDocument/2006/relationships/image" Target="../media/image548.png"/><Relationship Id="rId10" Type="http://schemas.openxmlformats.org/officeDocument/2006/relationships/image" Target="../media/image501.svg"/><Relationship Id="rId31" Type="http://schemas.openxmlformats.org/officeDocument/2006/relationships/image" Target="../media/image522.png"/><Relationship Id="rId44" Type="http://schemas.openxmlformats.org/officeDocument/2006/relationships/image" Target="../media/image535.svg"/><Relationship Id="rId52" Type="http://schemas.openxmlformats.org/officeDocument/2006/relationships/image" Target="../media/image543.svg"/><Relationship Id="rId60" Type="http://schemas.openxmlformats.org/officeDocument/2006/relationships/image" Target="../media/image551.svg"/><Relationship Id="rId4" Type="http://schemas.openxmlformats.org/officeDocument/2006/relationships/image" Target="../media/image495.svg"/><Relationship Id="rId9" Type="http://schemas.openxmlformats.org/officeDocument/2006/relationships/image" Target="../media/image50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2.png"/><Relationship Id="rId18" Type="http://schemas.openxmlformats.org/officeDocument/2006/relationships/image" Target="../media/image567.svg"/><Relationship Id="rId26" Type="http://schemas.openxmlformats.org/officeDocument/2006/relationships/image" Target="../media/image284.svg"/><Relationship Id="rId39" Type="http://schemas.openxmlformats.org/officeDocument/2006/relationships/image" Target="../media/image580.png"/><Relationship Id="rId21" Type="http://schemas.openxmlformats.org/officeDocument/2006/relationships/image" Target="../media/image568.png"/><Relationship Id="rId34" Type="http://schemas.openxmlformats.org/officeDocument/2006/relationships/image" Target="../media/image575.svg"/><Relationship Id="rId42" Type="http://schemas.openxmlformats.org/officeDocument/2006/relationships/image" Target="../media/image583.svg"/><Relationship Id="rId47" Type="http://schemas.openxmlformats.org/officeDocument/2006/relationships/image" Target="../media/image588.png"/><Relationship Id="rId50" Type="http://schemas.openxmlformats.org/officeDocument/2006/relationships/image" Target="../media/image591.svg"/><Relationship Id="rId55" Type="http://schemas.openxmlformats.org/officeDocument/2006/relationships/image" Target="../media/image596.png"/><Relationship Id="rId7" Type="http://schemas.openxmlformats.org/officeDocument/2006/relationships/image" Target="../media/image5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5.svg"/><Relationship Id="rId29" Type="http://schemas.openxmlformats.org/officeDocument/2006/relationships/image" Target="../media/image572.png"/><Relationship Id="rId11" Type="http://schemas.openxmlformats.org/officeDocument/2006/relationships/image" Target="../media/image560.png"/><Relationship Id="rId24" Type="http://schemas.openxmlformats.org/officeDocument/2006/relationships/image" Target="../media/image282.svg"/><Relationship Id="rId32" Type="http://schemas.openxmlformats.org/officeDocument/2006/relationships/image" Target="../media/image86.svg"/><Relationship Id="rId37" Type="http://schemas.openxmlformats.org/officeDocument/2006/relationships/image" Target="../media/image578.png"/><Relationship Id="rId40" Type="http://schemas.openxmlformats.org/officeDocument/2006/relationships/image" Target="../media/image581.svg"/><Relationship Id="rId45" Type="http://schemas.openxmlformats.org/officeDocument/2006/relationships/image" Target="../media/image586.png"/><Relationship Id="rId53" Type="http://schemas.openxmlformats.org/officeDocument/2006/relationships/image" Target="../media/image594.png"/><Relationship Id="rId5" Type="http://schemas.openxmlformats.org/officeDocument/2006/relationships/image" Target="../media/image554.png"/><Relationship Id="rId10" Type="http://schemas.openxmlformats.org/officeDocument/2006/relationships/image" Target="../media/image559.svg"/><Relationship Id="rId19" Type="http://schemas.openxmlformats.org/officeDocument/2006/relationships/image" Target="../media/image83.png"/><Relationship Id="rId31" Type="http://schemas.openxmlformats.org/officeDocument/2006/relationships/image" Target="../media/image85.png"/><Relationship Id="rId44" Type="http://schemas.openxmlformats.org/officeDocument/2006/relationships/image" Target="../media/image585.svg"/><Relationship Id="rId52" Type="http://schemas.openxmlformats.org/officeDocument/2006/relationships/image" Target="../media/image593.svg"/><Relationship Id="rId4" Type="http://schemas.openxmlformats.org/officeDocument/2006/relationships/image" Target="../media/image222.svg"/><Relationship Id="rId9" Type="http://schemas.openxmlformats.org/officeDocument/2006/relationships/image" Target="../media/image558.png"/><Relationship Id="rId14" Type="http://schemas.openxmlformats.org/officeDocument/2006/relationships/image" Target="../media/image563.svg"/><Relationship Id="rId22" Type="http://schemas.openxmlformats.org/officeDocument/2006/relationships/image" Target="../media/image569.svg"/><Relationship Id="rId27" Type="http://schemas.openxmlformats.org/officeDocument/2006/relationships/image" Target="../media/image570.png"/><Relationship Id="rId30" Type="http://schemas.openxmlformats.org/officeDocument/2006/relationships/image" Target="../media/image573.svg"/><Relationship Id="rId35" Type="http://schemas.openxmlformats.org/officeDocument/2006/relationships/image" Target="../media/image576.png"/><Relationship Id="rId43" Type="http://schemas.openxmlformats.org/officeDocument/2006/relationships/image" Target="../media/image584.png"/><Relationship Id="rId48" Type="http://schemas.openxmlformats.org/officeDocument/2006/relationships/image" Target="../media/image589.svg"/><Relationship Id="rId56" Type="http://schemas.openxmlformats.org/officeDocument/2006/relationships/image" Target="../media/image597.svg"/><Relationship Id="rId8" Type="http://schemas.openxmlformats.org/officeDocument/2006/relationships/image" Target="../media/image557.svg"/><Relationship Id="rId51" Type="http://schemas.openxmlformats.org/officeDocument/2006/relationships/image" Target="../media/image592.png"/><Relationship Id="rId3" Type="http://schemas.openxmlformats.org/officeDocument/2006/relationships/image" Target="../media/image221.png"/><Relationship Id="rId12" Type="http://schemas.openxmlformats.org/officeDocument/2006/relationships/image" Target="../media/image561.svg"/><Relationship Id="rId17" Type="http://schemas.openxmlformats.org/officeDocument/2006/relationships/image" Target="../media/image566.png"/><Relationship Id="rId25" Type="http://schemas.openxmlformats.org/officeDocument/2006/relationships/image" Target="../media/image283.png"/><Relationship Id="rId33" Type="http://schemas.openxmlformats.org/officeDocument/2006/relationships/image" Target="../media/image574.png"/><Relationship Id="rId38" Type="http://schemas.openxmlformats.org/officeDocument/2006/relationships/image" Target="../media/image579.svg"/><Relationship Id="rId46" Type="http://schemas.openxmlformats.org/officeDocument/2006/relationships/image" Target="../media/image587.svg"/><Relationship Id="rId20" Type="http://schemas.openxmlformats.org/officeDocument/2006/relationships/image" Target="../media/image84.svg"/><Relationship Id="rId41" Type="http://schemas.openxmlformats.org/officeDocument/2006/relationships/image" Target="../media/image582.png"/><Relationship Id="rId54" Type="http://schemas.openxmlformats.org/officeDocument/2006/relationships/image" Target="../media/image59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5.svg"/><Relationship Id="rId15" Type="http://schemas.openxmlformats.org/officeDocument/2006/relationships/image" Target="../media/image564.png"/><Relationship Id="rId23" Type="http://schemas.openxmlformats.org/officeDocument/2006/relationships/image" Target="../media/image281.png"/><Relationship Id="rId28" Type="http://schemas.openxmlformats.org/officeDocument/2006/relationships/image" Target="../media/image571.svg"/><Relationship Id="rId36" Type="http://schemas.openxmlformats.org/officeDocument/2006/relationships/image" Target="../media/image577.svg"/><Relationship Id="rId49" Type="http://schemas.openxmlformats.org/officeDocument/2006/relationships/image" Target="../media/image59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8.png"/><Relationship Id="rId18" Type="http://schemas.openxmlformats.org/officeDocument/2006/relationships/image" Target="../media/image613.svg"/><Relationship Id="rId26" Type="http://schemas.openxmlformats.org/officeDocument/2006/relationships/image" Target="../media/image621.svg"/><Relationship Id="rId3" Type="http://schemas.openxmlformats.org/officeDocument/2006/relationships/image" Target="../media/image598.png"/><Relationship Id="rId21" Type="http://schemas.openxmlformats.org/officeDocument/2006/relationships/image" Target="../media/image616.png"/><Relationship Id="rId34" Type="http://schemas.openxmlformats.org/officeDocument/2006/relationships/image" Target="../media/image627.svg"/><Relationship Id="rId7" Type="http://schemas.openxmlformats.org/officeDocument/2006/relationships/image" Target="../media/image602.png"/><Relationship Id="rId12" Type="http://schemas.openxmlformats.org/officeDocument/2006/relationships/image" Target="../media/image607.svg"/><Relationship Id="rId17" Type="http://schemas.openxmlformats.org/officeDocument/2006/relationships/image" Target="../media/image612.png"/><Relationship Id="rId25" Type="http://schemas.openxmlformats.org/officeDocument/2006/relationships/image" Target="../media/image620.png"/><Relationship Id="rId33" Type="http://schemas.openxmlformats.org/officeDocument/2006/relationships/image" Target="../media/image62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1.svg"/><Relationship Id="rId20" Type="http://schemas.openxmlformats.org/officeDocument/2006/relationships/image" Target="../media/image615.svg"/><Relationship Id="rId29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1.svg"/><Relationship Id="rId11" Type="http://schemas.openxmlformats.org/officeDocument/2006/relationships/image" Target="../media/image606.png"/><Relationship Id="rId24" Type="http://schemas.openxmlformats.org/officeDocument/2006/relationships/image" Target="../media/image619.svg"/><Relationship Id="rId32" Type="http://schemas.openxmlformats.org/officeDocument/2006/relationships/image" Target="../media/image625.svg"/><Relationship Id="rId5" Type="http://schemas.openxmlformats.org/officeDocument/2006/relationships/image" Target="../media/image600.png"/><Relationship Id="rId15" Type="http://schemas.openxmlformats.org/officeDocument/2006/relationships/image" Target="../media/image610.png"/><Relationship Id="rId23" Type="http://schemas.openxmlformats.org/officeDocument/2006/relationships/image" Target="../media/image618.png"/><Relationship Id="rId28" Type="http://schemas.openxmlformats.org/officeDocument/2006/relationships/image" Target="../media/image623.svg"/><Relationship Id="rId10" Type="http://schemas.openxmlformats.org/officeDocument/2006/relationships/image" Target="../media/image605.svg"/><Relationship Id="rId19" Type="http://schemas.openxmlformats.org/officeDocument/2006/relationships/image" Target="../media/image614.png"/><Relationship Id="rId31" Type="http://schemas.openxmlformats.org/officeDocument/2006/relationships/image" Target="../media/image624.png"/><Relationship Id="rId4" Type="http://schemas.openxmlformats.org/officeDocument/2006/relationships/image" Target="../media/image599.svg"/><Relationship Id="rId9" Type="http://schemas.openxmlformats.org/officeDocument/2006/relationships/image" Target="../media/image604.png"/><Relationship Id="rId14" Type="http://schemas.openxmlformats.org/officeDocument/2006/relationships/image" Target="../media/image609.svg"/><Relationship Id="rId22" Type="http://schemas.openxmlformats.org/officeDocument/2006/relationships/image" Target="../media/image617.svg"/><Relationship Id="rId27" Type="http://schemas.openxmlformats.org/officeDocument/2006/relationships/image" Target="../media/image622.png"/><Relationship Id="rId30" Type="http://schemas.openxmlformats.org/officeDocument/2006/relationships/image" Target="../media/image551.svg"/><Relationship Id="rId8" Type="http://schemas.openxmlformats.org/officeDocument/2006/relationships/image" Target="../media/image603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0.png"/><Relationship Id="rId18" Type="http://schemas.openxmlformats.org/officeDocument/2006/relationships/image" Target="../media/image633.svg"/><Relationship Id="rId26" Type="http://schemas.openxmlformats.org/officeDocument/2006/relationships/image" Target="../media/image112.svg"/><Relationship Id="rId39" Type="http://schemas.openxmlformats.org/officeDocument/2006/relationships/image" Target="../media/image642.svg"/><Relationship Id="rId21" Type="http://schemas.openxmlformats.org/officeDocument/2006/relationships/image" Target="../media/image636.png"/><Relationship Id="rId34" Type="http://schemas.openxmlformats.org/officeDocument/2006/relationships/image" Target="../media/image63.png"/><Relationship Id="rId42" Type="http://schemas.openxmlformats.org/officeDocument/2006/relationships/image" Target="../media/image645.png"/><Relationship Id="rId47" Type="http://schemas.openxmlformats.org/officeDocument/2006/relationships/image" Target="../media/image650.svg"/><Relationship Id="rId50" Type="http://schemas.openxmlformats.org/officeDocument/2006/relationships/image" Target="../media/image653.png"/><Relationship Id="rId55" Type="http://schemas.openxmlformats.org/officeDocument/2006/relationships/image" Target="../media/image657.sv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67.svg"/><Relationship Id="rId29" Type="http://schemas.openxmlformats.org/officeDocument/2006/relationships/image" Target="../media/image640.svg"/><Relationship Id="rId11" Type="http://schemas.openxmlformats.org/officeDocument/2006/relationships/image" Target="../media/image628.png"/><Relationship Id="rId24" Type="http://schemas.openxmlformats.org/officeDocument/2006/relationships/image" Target="../media/image186.svg"/><Relationship Id="rId32" Type="http://schemas.openxmlformats.org/officeDocument/2006/relationships/image" Target="../media/image95.png"/><Relationship Id="rId37" Type="http://schemas.openxmlformats.org/officeDocument/2006/relationships/image" Target="../media/image66.svg"/><Relationship Id="rId40" Type="http://schemas.openxmlformats.org/officeDocument/2006/relationships/image" Target="../media/image643.png"/><Relationship Id="rId45" Type="http://schemas.openxmlformats.org/officeDocument/2006/relationships/image" Target="../media/image648.svg"/><Relationship Id="rId53" Type="http://schemas.openxmlformats.org/officeDocument/2006/relationships/image" Target="../media/image655.svg"/><Relationship Id="rId58" Type="http://schemas.openxmlformats.org/officeDocument/2006/relationships/image" Target="../media/image658.png"/><Relationship Id="rId5" Type="http://schemas.openxmlformats.org/officeDocument/2006/relationships/image" Target="../media/image69.png"/><Relationship Id="rId19" Type="http://schemas.openxmlformats.org/officeDocument/2006/relationships/image" Target="../media/image634.png"/><Relationship Id="rId4" Type="http://schemas.openxmlformats.org/officeDocument/2006/relationships/image" Target="../media/image6.svg"/><Relationship Id="rId9" Type="http://schemas.openxmlformats.org/officeDocument/2006/relationships/image" Target="../media/image556.png"/><Relationship Id="rId14" Type="http://schemas.openxmlformats.org/officeDocument/2006/relationships/image" Target="../media/image631.svg"/><Relationship Id="rId22" Type="http://schemas.openxmlformats.org/officeDocument/2006/relationships/image" Target="../media/image637.svg"/><Relationship Id="rId27" Type="http://schemas.openxmlformats.org/officeDocument/2006/relationships/image" Target="../media/image638.svg"/><Relationship Id="rId30" Type="http://schemas.openxmlformats.org/officeDocument/2006/relationships/image" Target="../media/image235.png"/><Relationship Id="rId35" Type="http://schemas.openxmlformats.org/officeDocument/2006/relationships/image" Target="../media/image64.svg"/><Relationship Id="rId43" Type="http://schemas.openxmlformats.org/officeDocument/2006/relationships/image" Target="../media/image646.svg"/><Relationship Id="rId48" Type="http://schemas.openxmlformats.org/officeDocument/2006/relationships/image" Target="../media/image651.png"/><Relationship Id="rId56" Type="http://schemas.openxmlformats.org/officeDocument/2006/relationships/image" Target="../media/image580.png"/><Relationship Id="rId8" Type="http://schemas.openxmlformats.org/officeDocument/2006/relationships/image" Target="../media/image72.svg"/><Relationship Id="rId51" Type="http://schemas.openxmlformats.org/officeDocument/2006/relationships/image" Target="../media/image654.svg"/><Relationship Id="rId3" Type="http://schemas.openxmlformats.org/officeDocument/2006/relationships/image" Target="../media/image5.png"/><Relationship Id="rId12" Type="http://schemas.openxmlformats.org/officeDocument/2006/relationships/image" Target="../media/image629.svg"/><Relationship Id="rId17" Type="http://schemas.openxmlformats.org/officeDocument/2006/relationships/image" Target="../media/image632.png"/><Relationship Id="rId25" Type="http://schemas.openxmlformats.org/officeDocument/2006/relationships/image" Target="../media/image111.png"/><Relationship Id="rId33" Type="http://schemas.openxmlformats.org/officeDocument/2006/relationships/image" Target="../media/image96.svg"/><Relationship Id="rId38" Type="http://schemas.openxmlformats.org/officeDocument/2006/relationships/image" Target="../media/image641.png"/><Relationship Id="rId46" Type="http://schemas.openxmlformats.org/officeDocument/2006/relationships/image" Target="../media/image649.png"/><Relationship Id="rId59" Type="http://schemas.openxmlformats.org/officeDocument/2006/relationships/image" Target="../media/image659.svg"/><Relationship Id="rId20" Type="http://schemas.openxmlformats.org/officeDocument/2006/relationships/image" Target="../media/image635.svg"/><Relationship Id="rId41" Type="http://schemas.openxmlformats.org/officeDocument/2006/relationships/image" Target="../media/image644.svg"/><Relationship Id="rId54" Type="http://schemas.openxmlformats.org/officeDocument/2006/relationships/image" Target="../media/image6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5" Type="http://schemas.openxmlformats.org/officeDocument/2006/relationships/image" Target="../media/image566.png"/><Relationship Id="rId23" Type="http://schemas.openxmlformats.org/officeDocument/2006/relationships/image" Target="../media/image185.png"/><Relationship Id="rId28" Type="http://schemas.openxmlformats.org/officeDocument/2006/relationships/image" Target="../media/image639.png"/><Relationship Id="rId36" Type="http://schemas.openxmlformats.org/officeDocument/2006/relationships/image" Target="../media/image65.png"/><Relationship Id="rId49" Type="http://schemas.openxmlformats.org/officeDocument/2006/relationships/image" Target="../media/image652.svg"/><Relationship Id="rId57" Type="http://schemas.openxmlformats.org/officeDocument/2006/relationships/image" Target="../media/image581.svg"/><Relationship Id="rId10" Type="http://schemas.openxmlformats.org/officeDocument/2006/relationships/image" Target="../media/image557.svg"/><Relationship Id="rId31" Type="http://schemas.openxmlformats.org/officeDocument/2006/relationships/image" Target="../media/image236.svg"/><Relationship Id="rId44" Type="http://schemas.openxmlformats.org/officeDocument/2006/relationships/image" Target="../media/image647.png"/><Relationship Id="rId52" Type="http://schemas.openxmlformats.org/officeDocument/2006/relationships/image" Target="../media/image247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9.svg"/><Relationship Id="rId21" Type="http://schemas.openxmlformats.org/officeDocument/2006/relationships/image" Target="../media/image674.png"/><Relationship Id="rId34" Type="http://schemas.openxmlformats.org/officeDocument/2006/relationships/image" Target="../media/image683.svg"/><Relationship Id="rId42" Type="http://schemas.openxmlformats.org/officeDocument/2006/relationships/image" Target="../media/image691.png"/><Relationship Id="rId47" Type="http://schemas.openxmlformats.org/officeDocument/2006/relationships/image" Target="../media/image696.svg"/><Relationship Id="rId50" Type="http://schemas.openxmlformats.org/officeDocument/2006/relationships/image" Target="../media/image699.png"/><Relationship Id="rId55" Type="http://schemas.openxmlformats.org/officeDocument/2006/relationships/image" Target="../media/image704.svg"/><Relationship Id="rId63" Type="http://schemas.openxmlformats.org/officeDocument/2006/relationships/image" Target="../media/image712.svg"/><Relationship Id="rId7" Type="http://schemas.openxmlformats.org/officeDocument/2006/relationships/image" Target="../media/image66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71.svg"/><Relationship Id="rId29" Type="http://schemas.openxmlformats.org/officeDocument/2006/relationships/image" Target="../media/image678.png"/><Relationship Id="rId11" Type="http://schemas.openxmlformats.org/officeDocument/2006/relationships/image" Target="../media/image666.png"/><Relationship Id="rId24" Type="http://schemas.openxmlformats.org/officeDocument/2006/relationships/image" Target="../media/image268.svg"/><Relationship Id="rId32" Type="http://schemas.openxmlformats.org/officeDocument/2006/relationships/image" Target="../media/image681.svg"/><Relationship Id="rId37" Type="http://schemas.openxmlformats.org/officeDocument/2006/relationships/image" Target="../media/image686.svg"/><Relationship Id="rId40" Type="http://schemas.openxmlformats.org/officeDocument/2006/relationships/image" Target="../media/image689.png"/><Relationship Id="rId45" Type="http://schemas.openxmlformats.org/officeDocument/2006/relationships/image" Target="../media/image694.svg"/><Relationship Id="rId53" Type="http://schemas.openxmlformats.org/officeDocument/2006/relationships/image" Target="../media/image702.svg"/><Relationship Id="rId58" Type="http://schemas.openxmlformats.org/officeDocument/2006/relationships/image" Target="../media/image707.png"/><Relationship Id="rId66" Type="http://schemas.openxmlformats.org/officeDocument/2006/relationships/image" Target="../media/image715.png"/><Relationship Id="rId5" Type="http://schemas.openxmlformats.org/officeDocument/2006/relationships/image" Target="../media/image662.png"/><Relationship Id="rId61" Type="http://schemas.openxmlformats.org/officeDocument/2006/relationships/image" Target="../media/image710.svg"/><Relationship Id="rId19" Type="http://schemas.openxmlformats.org/officeDocument/2006/relationships/image" Target="../media/image672.png"/><Relationship Id="rId14" Type="http://schemas.openxmlformats.org/officeDocument/2006/relationships/image" Target="../media/image669.svg"/><Relationship Id="rId22" Type="http://schemas.openxmlformats.org/officeDocument/2006/relationships/image" Target="../media/image675.svg"/><Relationship Id="rId27" Type="http://schemas.openxmlformats.org/officeDocument/2006/relationships/image" Target="../media/image676.png"/><Relationship Id="rId30" Type="http://schemas.openxmlformats.org/officeDocument/2006/relationships/image" Target="../media/image679.svg"/><Relationship Id="rId35" Type="http://schemas.openxmlformats.org/officeDocument/2006/relationships/image" Target="../media/image684.svg"/><Relationship Id="rId43" Type="http://schemas.openxmlformats.org/officeDocument/2006/relationships/image" Target="../media/image692.svg"/><Relationship Id="rId48" Type="http://schemas.openxmlformats.org/officeDocument/2006/relationships/image" Target="../media/image697.png"/><Relationship Id="rId56" Type="http://schemas.openxmlformats.org/officeDocument/2006/relationships/image" Target="../media/image705.png"/><Relationship Id="rId64" Type="http://schemas.openxmlformats.org/officeDocument/2006/relationships/image" Target="../media/image713.png"/><Relationship Id="rId8" Type="http://schemas.openxmlformats.org/officeDocument/2006/relationships/image" Target="../media/image665.svg"/><Relationship Id="rId51" Type="http://schemas.openxmlformats.org/officeDocument/2006/relationships/image" Target="../media/image700.svg"/><Relationship Id="rId3" Type="http://schemas.openxmlformats.org/officeDocument/2006/relationships/image" Target="../media/image660.png"/><Relationship Id="rId12" Type="http://schemas.openxmlformats.org/officeDocument/2006/relationships/image" Target="../media/image667.svg"/><Relationship Id="rId17" Type="http://schemas.openxmlformats.org/officeDocument/2006/relationships/image" Target="../media/image67.png"/><Relationship Id="rId25" Type="http://schemas.openxmlformats.org/officeDocument/2006/relationships/image" Target="../media/image528.png"/><Relationship Id="rId33" Type="http://schemas.openxmlformats.org/officeDocument/2006/relationships/image" Target="../media/image682.png"/><Relationship Id="rId38" Type="http://schemas.openxmlformats.org/officeDocument/2006/relationships/image" Target="../media/image687.png"/><Relationship Id="rId46" Type="http://schemas.openxmlformats.org/officeDocument/2006/relationships/image" Target="../media/image695.png"/><Relationship Id="rId59" Type="http://schemas.openxmlformats.org/officeDocument/2006/relationships/image" Target="../media/image708.svg"/><Relationship Id="rId67" Type="http://schemas.openxmlformats.org/officeDocument/2006/relationships/image" Target="../media/image716.svg"/><Relationship Id="rId20" Type="http://schemas.openxmlformats.org/officeDocument/2006/relationships/image" Target="../media/image673.svg"/><Relationship Id="rId41" Type="http://schemas.openxmlformats.org/officeDocument/2006/relationships/image" Target="../media/image690.svg"/><Relationship Id="rId54" Type="http://schemas.openxmlformats.org/officeDocument/2006/relationships/image" Target="../media/image703.png"/><Relationship Id="rId62" Type="http://schemas.openxmlformats.org/officeDocument/2006/relationships/image" Target="../media/image7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3.svg"/><Relationship Id="rId15" Type="http://schemas.openxmlformats.org/officeDocument/2006/relationships/image" Target="../media/image670.png"/><Relationship Id="rId23" Type="http://schemas.openxmlformats.org/officeDocument/2006/relationships/image" Target="../media/image267.png"/><Relationship Id="rId28" Type="http://schemas.openxmlformats.org/officeDocument/2006/relationships/image" Target="../media/image677.svg"/><Relationship Id="rId36" Type="http://schemas.openxmlformats.org/officeDocument/2006/relationships/image" Target="../media/image685.png"/><Relationship Id="rId49" Type="http://schemas.openxmlformats.org/officeDocument/2006/relationships/image" Target="../media/image698.svg"/><Relationship Id="rId57" Type="http://schemas.openxmlformats.org/officeDocument/2006/relationships/image" Target="../media/image706.svg"/><Relationship Id="rId10" Type="http://schemas.openxmlformats.org/officeDocument/2006/relationships/image" Target="../media/image296.svg"/><Relationship Id="rId31" Type="http://schemas.openxmlformats.org/officeDocument/2006/relationships/image" Target="../media/image680.png"/><Relationship Id="rId44" Type="http://schemas.openxmlformats.org/officeDocument/2006/relationships/image" Target="../media/image693.png"/><Relationship Id="rId52" Type="http://schemas.openxmlformats.org/officeDocument/2006/relationships/image" Target="../media/image701.png"/><Relationship Id="rId60" Type="http://schemas.openxmlformats.org/officeDocument/2006/relationships/image" Target="../media/image709.png"/><Relationship Id="rId65" Type="http://schemas.openxmlformats.org/officeDocument/2006/relationships/image" Target="../media/image714.svg"/><Relationship Id="rId4" Type="http://schemas.openxmlformats.org/officeDocument/2006/relationships/image" Target="../media/image661.svg"/><Relationship Id="rId9" Type="http://schemas.openxmlformats.org/officeDocument/2006/relationships/image" Target="../media/image295.png"/><Relationship Id="rId13" Type="http://schemas.openxmlformats.org/officeDocument/2006/relationships/image" Target="../media/image668.png"/><Relationship Id="rId18" Type="http://schemas.openxmlformats.org/officeDocument/2006/relationships/image" Target="../media/image68.svg"/><Relationship Id="rId39" Type="http://schemas.openxmlformats.org/officeDocument/2006/relationships/image" Target="../media/image688.sv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sv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55" Type="http://schemas.openxmlformats.org/officeDocument/2006/relationships/image" Target="../media/image55.png"/><Relationship Id="rId63" Type="http://schemas.openxmlformats.org/officeDocument/2006/relationships/image" Target="../media/image6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svg"/><Relationship Id="rId66" Type="http://schemas.openxmlformats.org/officeDocument/2006/relationships/image" Target="../media/image66.svg"/><Relationship Id="rId5" Type="http://schemas.openxmlformats.org/officeDocument/2006/relationships/image" Target="../media/image5.png"/><Relationship Id="rId61" Type="http://schemas.openxmlformats.org/officeDocument/2006/relationships/image" Target="../media/image61.png"/><Relationship Id="rId19" Type="http://schemas.openxmlformats.org/officeDocument/2006/relationships/image" Target="../media/image1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56" Type="http://schemas.openxmlformats.org/officeDocument/2006/relationships/image" Target="../media/image56.svg"/><Relationship Id="rId64" Type="http://schemas.openxmlformats.org/officeDocument/2006/relationships/image" Target="../media/image64.svg"/><Relationship Id="rId8" Type="http://schemas.openxmlformats.org/officeDocument/2006/relationships/image" Target="../media/image8.svg"/><Relationship Id="rId51" Type="http://schemas.openxmlformats.org/officeDocument/2006/relationships/image" Target="../media/image51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59" Type="http://schemas.openxmlformats.org/officeDocument/2006/relationships/image" Target="../media/image59.png"/><Relationship Id="rId20" Type="http://schemas.openxmlformats.org/officeDocument/2006/relationships/image" Target="../media/image20.svg"/><Relationship Id="rId41" Type="http://schemas.openxmlformats.org/officeDocument/2006/relationships/image" Target="../media/image41.png"/><Relationship Id="rId54" Type="http://schemas.openxmlformats.org/officeDocument/2006/relationships/image" Target="../media/image54.svg"/><Relationship Id="rId62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sv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52.svg"/><Relationship Id="rId60" Type="http://schemas.openxmlformats.org/officeDocument/2006/relationships/image" Target="../media/image60.svg"/><Relationship Id="rId65" Type="http://schemas.openxmlformats.org/officeDocument/2006/relationships/image" Target="../media/image65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9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svg"/><Relationship Id="rId13" Type="http://schemas.openxmlformats.org/officeDocument/2006/relationships/image" Target="../media/image721.png"/><Relationship Id="rId3" Type="http://schemas.openxmlformats.org/officeDocument/2006/relationships/image" Target="../media/image295.png"/><Relationship Id="rId7" Type="http://schemas.openxmlformats.org/officeDocument/2006/relationships/image" Target="../media/image556.png"/><Relationship Id="rId12" Type="http://schemas.openxmlformats.org/officeDocument/2006/relationships/image" Target="../media/image573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7.svg"/><Relationship Id="rId11" Type="http://schemas.openxmlformats.org/officeDocument/2006/relationships/image" Target="../media/image572.png"/><Relationship Id="rId5" Type="http://schemas.openxmlformats.org/officeDocument/2006/relationships/image" Target="../media/image676.png"/><Relationship Id="rId15" Type="http://schemas.openxmlformats.org/officeDocument/2006/relationships/image" Target="../media/image253.png"/><Relationship Id="rId10" Type="http://schemas.openxmlformats.org/officeDocument/2006/relationships/image" Target="../media/image720.svg"/><Relationship Id="rId4" Type="http://schemas.openxmlformats.org/officeDocument/2006/relationships/image" Target="../media/image296.svg"/><Relationship Id="rId9" Type="http://schemas.openxmlformats.org/officeDocument/2006/relationships/image" Target="../media/image719.png"/><Relationship Id="rId14" Type="http://schemas.openxmlformats.org/officeDocument/2006/relationships/image" Target="../media/image7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6.svg"/><Relationship Id="rId5" Type="http://schemas.openxmlformats.org/officeDocument/2006/relationships/image" Target="../media/image725.png"/><Relationship Id="rId4" Type="http://schemas.openxmlformats.org/officeDocument/2006/relationships/image" Target="../media/image72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8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8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svg"/><Relationship Id="rId13" Type="http://schemas.openxmlformats.org/officeDocument/2006/relationships/image" Target="../media/image678.png"/><Relationship Id="rId18" Type="http://schemas.openxmlformats.org/officeDocument/2006/relationships/image" Target="../media/image270.svg"/><Relationship Id="rId3" Type="http://schemas.openxmlformats.org/officeDocument/2006/relationships/image" Target="../media/image660.png"/><Relationship Id="rId21" Type="http://schemas.openxmlformats.org/officeDocument/2006/relationships/image" Target="../media/image729.png"/><Relationship Id="rId7" Type="http://schemas.openxmlformats.org/officeDocument/2006/relationships/image" Target="../media/image670.png"/><Relationship Id="rId12" Type="http://schemas.openxmlformats.org/officeDocument/2006/relationships/image" Target="../media/image268.svg"/><Relationship Id="rId17" Type="http://schemas.openxmlformats.org/officeDocument/2006/relationships/image" Target="../media/image26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28.svg"/><Relationship Id="rId20" Type="http://schemas.openxmlformats.org/officeDocument/2006/relationships/image" Target="../media/image7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9.svg"/><Relationship Id="rId11" Type="http://schemas.openxmlformats.org/officeDocument/2006/relationships/image" Target="../media/image267.png"/><Relationship Id="rId24" Type="http://schemas.openxmlformats.org/officeDocument/2006/relationships/image" Target="../media/image732.svg"/><Relationship Id="rId5" Type="http://schemas.openxmlformats.org/officeDocument/2006/relationships/image" Target="../media/image668.png"/><Relationship Id="rId15" Type="http://schemas.openxmlformats.org/officeDocument/2006/relationships/image" Target="../media/image727.png"/><Relationship Id="rId23" Type="http://schemas.openxmlformats.org/officeDocument/2006/relationships/image" Target="../media/image731.png"/><Relationship Id="rId10" Type="http://schemas.openxmlformats.org/officeDocument/2006/relationships/image" Target="../media/image68.svg"/><Relationship Id="rId19" Type="http://schemas.openxmlformats.org/officeDocument/2006/relationships/image" Target="../media/image77.png"/><Relationship Id="rId4" Type="http://schemas.openxmlformats.org/officeDocument/2006/relationships/image" Target="../media/image661.svg"/><Relationship Id="rId9" Type="http://schemas.openxmlformats.org/officeDocument/2006/relationships/image" Target="../media/image67.png"/><Relationship Id="rId14" Type="http://schemas.openxmlformats.org/officeDocument/2006/relationships/image" Target="../media/image679.svg"/><Relationship Id="rId22" Type="http://schemas.openxmlformats.org/officeDocument/2006/relationships/image" Target="../media/image730.sv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2.svg"/><Relationship Id="rId21" Type="http://schemas.openxmlformats.org/officeDocument/2006/relationships/image" Target="../media/image747.png"/><Relationship Id="rId42" Type="http://schemas.openxmlformats.org/officeDocument/2006/relationships/image" Target="../media/image768.svg"/><Relationship Id="rId47" Type="http://schemas.openxmlformats.org/officeDocument/2006/relationships/image" Target="../media/image773.png"/><Relationship Id="rId63" Type="http://schemas.openxmlformats.org/officeDocument/2006/relationships/image" Target="../media/image787.png"/><Relationship Id="rId68" Type="http://schemas.openxmlformats.org/officeDocument/2006/relationships/image" Target="../media/image792.svg"/><Relationship Id="rId84" Type="http://schemas.openxmlformats.org/officeDocument/2006/relationships/image" Target="../media/image808.svg"/><Relationship Id="rId89" Type="http://schemas.openxmlformats.org/officeDocument/2006/relationships/image" Target="../media/image813.png"/><Relationship Id="rId16" Type="http://schemas.openxmlformats.org/officeDocument/2006/relationships/image" Target="../media/image744.svg"/><Relationship Id="rId11" Type="http://schemas.openxmlformats.org/officeDocument/2006/relationships/image" Target="../media/image739.png"/><Relationship Id="rId32" Type="http://schemas.openxmlformats.org/officeDocument/2006/relationships/image" Target="../media/image758.svg"/><Relationship Id="rId37" Type="http://schemas.openxmlformats.org/officeDocument/2006/relationships/image" Target="../media/image763.png"/><Relationship Id="rId53" Type="http://schemas.openxmlformats.org/officeDocument/2006/relationships/image" Target="../media/image779.png"/><Relationship Id="rId58" Type="http://schemas.openxmlformats.org/officeDocument/2006/relationships/image" Target="../media/image784.svg"/><Relationship Id="rId74" Type="http://schemas.openxmlformats.org/officeDocument/2006/relationships/image" Target="../media/image798.svg"/><Relationship Id="rId79" Type="http://schemas.openxmlformats.org/officeDocument/2006/relationships/image" Target="../media/image803.png"/><Relationship Id="rId102" Type="http://schemas.openxmlformats.org/officeDocument/2006/relationships/image" Target="../media/image826.svg"/><Relationship Id="rId5" Type="http://schemas.openxmlformats.org/officeDocument/2006/relationships/image" Target="../media/image733.png"/><Relationship Id="rId90" Type="http://schemas.openxmlformats.org/officeDocument/2006/relationships/image" Target="../media/image814.svg"/><Relationship Id="rId95" Type="http://schemas.openxmlformats.org/officeDocument/2006/relationships/image" Target="../media/image819.png"/><Relationship Id="rId22" Type="http://schemas.openxmlformats.org/officeDocument/2006/relationships/image" Target="../media/image748.svg"/><Relationship Id="rId27" Type="http://schemas.openxmlformats.org/officeDocument/2006/relationships/image" Target="../media/image753.png"/><Relationship Id="rId43" Type="http://schemas.openxmlformats.org/officeDocument/2006/relationships/image" Target="../media/image769.png"/><Relationship Id="rId48" Type="http://schemas.openxmlformats.org/officeDocument/2006/relationships/image" Target="../media/image774.svg"/><Relationship Id="rId64" Type="http://schemas.openxmlformats.org/officeDocument/2006/relationships/image" Target="../media/image788.svg"/><Relationship Id="rId69" Type="http://schemas.openxmlformats.org/officeDocument/2006/relationships/image" Target="../media/image793.png"/><Relationship Id="rId80" Type="http://schemas.openxmlformats.org/officeDocument/2006/relationships/image" Target="../media/image804.svg"/><Relationship Id="rId85" Type="http://schemas.openxmlformats.org/officeDocument/2006/relationships/image" Target="../media/image809.png"/><Relationship Id="rId12" Type="http://schemas.openxmlformats.org/officeDocument/2006/relationships/image" Target="../media/image740.svg"/><Relationship Id="rId17" Type="http://schemas.openxmlformats.org/officeDocument/2006/relationships/image" Target="../media/image745.png"/><Relationship Id="rId25" Type="http://schemas.openxmlformats.org/officeDocument/2006/relationships/image" Target="../media/image751.png"/><Relationship Id="rId33" Type="http://schemas.openxmlformats.org/officeDocument/2006/relationships/image" Target="../media/image759.png"/><Relationship Id="rId38" Type="http://schemas.openxmlformats.org/officeDocument/2006/relationships/image" Target="../media/image764.svg"/><Relationship Id="rId46" Type="http://schemas.openxmlformats.org/officeDocument/2006/relationships/image" Target="../media/image772.svg"/><Relationship Id="rId59" Type="http://schemas.openxmlformats.org/officeDocument/2006/relationships/image" Target="../media/image729.png"/><Relationship Id="rId67" Type="http://schemas.openxmlformats.org/officeDocument/2006/relationships/image" Target="../media/image791.png"/><Relationship Id="rId103" Type="http://schemas.openxmlformats.org/officeDocument/2006/relationships/image" Target="../media/image827.png"/><Relationship Id="rId20" Type="http://schemas.openxmlformats.org/officeDocument/2006/relationships/image" Target="../media/image80.svg"/><Relationship Id="rId41" Type="http://schemas.openxmlformats.org/officeDocument/2006/relationships/image" Target="../media/image767.png"/><Relationship Id="rId54" Type="http://schemas.openxmlformats.org/officeDocument/2006/relationships/image" Target="../media/image780.svg"/><Relationship Id="rId62" Type="http://schemas.openxmlformats.org/officeDocument/2006/relationships/image" Target="../media/image786.svg"/><Relationship Id="rId70" Type="http://schemas.openxmlformats.org/officeDocument/2006/relationships/image" Target="../media/image794.svg"/><Relationship Id="rId75" Type="http://schemas.openxmlformats.org/officeDocument/2006/relationships/image" Target="../media/image799.png"/><Relationship Id="rId83" Type="http://schemas.openxmlformats.org/officeDocument/2006/relationships/image" Target="../media/image807.png"/><Relationship Id="rId88" Type="http://schemas.openxmlformats.org/officeDocument/2006/relationships/image" Target="../media/image812.svg"/><Relationship Id="rId91" Type="http://schemas.openxmlformats.org/officeDocument/2006/relationships/image" Target="../media/image815.png"/><Relationship Id="rId96" Type="http://schemas.openxmlformats.org/officeDocument/2006/relationships/image" Target="../media/image8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4.svg"/><Relationship Id="rId15" Type="http://schemas.openxmlformats.org/officeDocument/2006/relationships/image" Target="../media/image743.png"/><Relationship Id="rId23" Type="http://schemas.openxmlformats.org/officeDocument/2006/relationships/image" Target="../media/image749.png"/><Relationship Id="rId28" Type="http://schemas.openxmlformats.org/officeDocument/2006/relationships/image" Target="../media/image754.svg"/><Relationship Id="rId36" Type="http://schemas.openxmlformats.org/officeDocument/2006/relationships/image" Target="../media/image762.svg"/><Relationship Id="rId49" Type="http://schemas.openxmlformats.org/officeDocument/2006/relationships/image" Target="../media/image775.png"/><Relationship Id="rId57" Type="http://schemas.openxmlformats.org/officeDocument/2006/relationships/image" Target="../media/image783.png"/><Relationship Id="rId10" Type="http://schemas.openxmlformats.org/officeDocument/2006/relationships/image" Target="../media/image738.svg"/><Relationship Id="rId31" Type="http://schemas.openxmlformats.org/officeDocument/2006/relationships/image" Target="../media/image757.png"/><Relationship Id="rId44" Type="http://schemas.openxmlformats.org/officeDocument/2006/relationships/image" Target="../media/image770.svg"/><Relationship Id="rId52" Type="http://schemas.openxmlformats.org/officeDocument/2006/relationships/image" Target="../media/image778.svg"/><Relationship Id="rId60" Type="http://schemas.openxmlformats.org/officeDocument/2006/relationships/image" Target="../media/image730.svg"/><Relationship Id="rId65" Type="http://schemas.openxmlformats.org/officeDocument/2006/relationships/image" Target="../media/image789.png"/><Relationship Id="rId73" Type="http://schemas.openxmlformats.org/officeDocument/2006/relationships/image" Target="../media/image797.png"/><Relationship Id="rId78" Type="http://schemas.openxmlformats.org/officeDocument/2006/relationships/image" Target="../media/image802.svg"/><Relationship Id="rId81" Type="http://schemas.openxmlformats.org/officeDocument/2006/relationships/image" Target="../media/image805.png"/><Relationship Id="rId86" Type="http://schemas.openxmlformats.org/officeDocument/2006/relationships/image" Target="../media/image810.svg"/><Relationship Id="rId94" Type="http://schemas.openxmlformats.org/officeDocument/2006/relationships/image" Target="../media/image818.svg"/><Relationship Id="rId99" Type="http://schemas.openxmlformats.org/officeDocument/2006/relationships/image" Target="../media/image823.png"/><Relationship Id="rId101" Type="http://schemas.openxmlformats.org/officeDocument/2006/relationships/image" Target="../media/image825.png"/><Relationship Id="rId4" Type="http://schemas.openxmlformats.org/officeDocument/2006/relationships/image" Target="../media/image108.svg"/><Relationship Id="rId9" Type="http://schemas.openxmlformats.org/officeDocument/2006/relationships/image" Target="../media/image737.png"/><Relationship Id="rId13" Type="http://schemas.openxmlformats.org/officeDocument/2006/relationships/image" Target="../media/image741.png"/><Relationship Id="rId18" Type="http://schemas.openxmlformats.org/officeDocument/2006/relationships/image" Target="../media/image746.svg"/><Relationship Id="rId39" Type="http://schemas.openxmlformats.org/officeDocument/2006/relationships/image" Target="../media/image765.png"/><Relationship Id="rId34" Type="http://schemas.openxmlformats.org/officeDocument/2006/relationships/image" Target="../media/image760.svg"/><Relationship Id="rId50" Type="http://schemas.openxmlformats.org/officeDocument/2006/relationships/image" Target="../media/image776.svg"/><Relationship Id="rId55" Type="http://schemas.openxmlformats.org/officeDocument/2006/relationships/image" Target="../media/image781.png"/><Relationship Id="rId76" Type="http://schemas.openxmlformats.org/officeDocument/2006/relationships/image" Target="../media/image800.svg"/><Relationship Id="rId97" Type="http://schemas.openxmlformats.org/officeDocument/2006/relationships/image" Target="../media/image821.png"/><Relationship Id="rId104" Type="http://schemas.openxmlformats.org/officeDocument/2006/relationships/image" Target="../media/image828.svg"/><Relationship Id="rId7" Type="http://schemas.openxmlformats.org/officeDocument/2006/relationships/image" Target="../media/image735.png"/><Relationship Id="rId71" Type="http://schemas.openxmlformats.org/officeDocument/2006/relationships/image" Target="../media/image795.png"/><Relationship Id="rId92" Type="http://schemas.openxmlformats.org/officeDocument/2006/relationships/image" Target="../media/image816.svg"/><Relationship Id="rId2" Type="http://schemas.openxmlformats.org/officeDocument/2006/relationships/notesSlide" Target="../notesSlides/notesSlide25.xml"/><Relationship Id="rId29" Type="http://schemas.openxmlformats.org/officeDocument/2006/relationships/image" Target="../media/image755.png"/><Relationship Id="rId24" Type="http://schemas.openxmlformats.org/officeDocument/2006/relationships/image" Target="../media/image750.svg"/><Relationship Id="rId40" Type="http://schemas.openxmlformats.org/officeDocument/2006/relationships/image" Target="../media/image766.svg"/><Relationship Id="rId45" Type="http://schemas.openxmlformats.org/officeDocument/2006/relationships/image" Target="../media/image771.png"/><Relationship Id="rId66" Type="http://schemas.openxmlformats.org/officeDocument/2006/relationships/image" Target="../media/image790.svg"/><Relationship Id="rId87" Type="http://schemas.openxmlformats.org/officeDocument/2006/relationships/image" Target="../media/image811.png"/><Relationship Id="rId61" Type="http://schemas.openxmlformats.org/officeDocument/2006/relationships/image" Target="../media/image785.png"/><Relationship Id="rId82" Type="http://schemas.openxmlformats.org/officeDocument/2006/relationships/image" Target="../media/image806.svg"/><Relationship Id="rId19" Type="http://schemas.openxmlformats.org/officeDocument/2006/relationships/image" Target="../media/image79.png"/><Relationship Id="rId14" Type="http://schemas.openxmlformats.org/officeDocument/2006/relationships/image" Target="../media/image742.svg"/><Relationship Id="rId30" Type="http://schemas.openxmlformats.org/officeDocument/2006/relationships/image" Target="../media/image756.svg"/><Relationship Id="rId35" Type="http://schemas.openxmlformats.org/officeDocument/2006/relationships/image" Target="../media/image761.png"/><Relationship Id="rId56" Type="http://schemas.openxmlformats.org/officeDocument/2006/relationships/image" Target="../media/image782.svg"/><Relationship Id="rId77" Type="http://schemas.openxmlformats.org/officeDocument/2006/relationships/image" Target="../media/image801.png"/><Relationship Id="rId100" Type="http://schemas.openxmlformats.org/officeDocument/2006/relationships/image" Target="../media/image824.svg"/><Relationship Id="rId8" Type="http://schemas.openxmlformats.org/officeDocument/2006/relationships/image" Target="../media/image736.svg"/><Relationship Id="rId51" Type="http://schemas.openxmlformats.org/officeDocument/2006/relationships/image" Target="../media/image777.png"/><Relationship Id="rId72" Type="http://schemas.openxmlformats.org/officeDocument/2006/relationships/image" Target="../media/image796.svg"/><Relationship Id="rId93" Type="http://schemas.openxmlformats.org/officeDocument/2006/relationships/image" Target="../media/image817.png"/><Relationship Id="rId98" Type="http://schemas.openxmlformats.org/officeDocument/2006/relationships/image" Target="../media/image822.svg"/><Relationship Id="rId3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52.svg"/><Relationship Id="rId21" Type="http://schemas.openxmlformats.org/officeDocument/2006/relationships/image" Target="../media/image847.png"/><Relationship Id="rId42" Type="http://schemas.openxmlformats.org/officeDocument/2006/relationships/image" Target="../media/image868.svg"/><Relationship Id="rId47" Type="http://schemas.openxmlformats.org/officeDocument/2006/relationships/image" Target="../media/image873.png"/><Relationship Id="rId63" Type="http://schemas.openxmlformats.org/officeDocument/2006/relationships/image" Target="../media/image889.png"/><Relationship Id="rId68" Type="http://schemas.openxmlformats.org/officeDocument/2006/relationships/image" Target="../media/image894.svg"/><Relationship Id="rId16" Type="http://schemas.openxmlformats.org/officeDocument/2006/relationships/image" Target="../media/image842.svg"/><Relationship Id="rId11" Type="http://schemas.openxmlformats.org/officeDocument/2006/relationships/image" Target="../media/image837.png"/><Relationship Id="rId24" Type="http://schemas.openxmlformats.org/officeDocument/2006/relationships/image" Target="../media/image850.svg"/><Relationship Id="rId32" Type="http://schemas.openxmlformats.org/officeDocument/2006/relationships/image" Target="../media/image858.svg"/><Relationship Id="rId37" Type="http://schemas.openxmlformats.org/officeDocument/2006/relationships/image" Target="../media/image863.png"/><Relationship Id="rId40" Type="http://schemas.openxmlformats.org/officeDocument/2006/relationships/image" Target="../media/image866.svg"/><Relationship Id="rId45" Type="http://schemas.openxmlformats.org/officeDocument/2006/relationships/image" Target="../media/image871.png"/><Relationship Id="rId53" Type="http://schemas.openxmlformats.org/officeDocument/2006/relationships/image" Target="../media/image879.png"/><Relationship Id="rId58" Type="http://schemas.openxmlformats.org/officeDocument/2006/relationships/image" Target="../media/image884.svg"/><Relationship Id="rId66" Type="http://schemas.openxmlformats.org/officeDocument/2006/relationships/image" Target="../media/image892.svg"/><Relationship Id="rId74" Type="http://schemas.openxmlformats.org/officeDocument/2006/relationships/image" Target="../media/image900.svg"/><Relationship Id="rId5" Type="http://schemas.openxmlformats.org/officeDocument/2006/relationships/image" Target="../media/image831.png"/><Relationship Id="rId61" Type="http://schemas.openxmlformats.org/officeDocument/2006/relationships/image" Target="../media/image887.png"/><Relationship Id="rId19" Type="http://schemas.openxmlformats.org/officeDocument/2006/relationships/image" Target="../media/image845.png"/><Relationship Id="rId14" Type="http://schemas.openxmlformats.org/officeDocument/2006/relationships/image" Target="../media/image840.svg"/><Relationship Id="rId22" Type="http://schemas.openxmlformats.org/officeDocument/2006/relationships/image" Target="../media/image848.svg"/><Relationship Id="rId27" Type="http://schemas.openxmlformats.org/officeDocument/2006/relationships/image" Target="../media/image853.png"/><Relationship Id="rId30" Type="http://schemas.openxmlformats.org/officeDocument/2006/relationships/image" Target="../media/image856.svg"/><Relationship Id="rId35" Type="http://schemas.openxmlformats.org/officeDocument/2006/relationships/image" Target="../media/image861.png"/><Relationship Id="rId43" Type="http://schemas.openxmlformats.org/officeDocument/2006/relationships/image" Target="../media/image869.png"/><Relationship Id="rId48" Type="http://schemas.openxmlformats.org/officeDocument/2006/relationships/image" Target="../media/image874.svg"/><Relationship Id="rId56" Type="http://schemas.openxmlformats.org/officeDocument/2006/relationships/image" Target="../media/image882.svg"/><Relationship Id="rId64" Type="http://schemas.openxmlformats.org/officeDocument/2006/relationships/image" Target="../media/image890.svg"/><Relationship Id="rId69" Type="http://schemas.openxmlformats.org/officeDocument/2006/relationships/image" Target="../media/image895.png"/><Relationship Id="rId77" Type="http://schemas.openxmlformats.org/officeDocument/2006/relationships/image" Target="../media/image903.png"/><Relationship Id="rId8" Type="http://schemas.openxmlformats.org/officeDocument/2006/relationships/image" Target="../media/image834.svg"/><Relationship Id="rId51" Type="http://schemas.openxmlformats.org/officeDocument/2006/relationships/image" Target="../media/image877.png"/><Relationship Id="rId72" Type="http://schemas.openxmlformats.org/officeDocument/2006/relationships/image" Target="../media/image898.svg"/><Relationship Id="rId3" Type="http://schemas.openxmlformats.org/officeDocument/2006/relationships/image" Target="../media/image829.png"/><Relationship Id="rId12" Type="http://schemas.openxmlformats.org/officeDocument/2006/relationships/image" Target="../media/image838.svg"/><Relationship Id="rId17" Type="http://schemas.openxmlformats.org/officeDocument/2006/relationships/image" Target="../media/image843.png"/><Relationship Id="rId25" Type="http://schemas.openxmlformats.org/officeDocument/2006/relationships/image" Target="../media/image851.png"/><Relationship Id="rId33" Type="http://schemas.openxmlformats.org/officeDocument/2006/relationships/image" Target="../media/image859.png"/><Relationship Id="rId38" Type="http://schemas.openxmlformats.org/officeDocument/2006/relationships/image" Target="../media/image864.svg"/><Relationship Id="rId46" Type="http://schemas.openxmlformats.org/officeDocument/2006/relationships/image" Target="../media/image872.svg"/><Relationship Id="rId59" Type="http://schemas.openxmlformats.org/officeDocument/2006/relationships/image" Target="../media/image885.png"/><Relationship Id="rId67" Type="http://schemas.openxmlformats.org/officeDocument/2006/relationships/image" Target="../media/image893.png"/><Relationship Id="rId20" Type="http://schemas.openxmlformats.org/officeDocument/2006/relationships/image" Target="../media/image846.svg"/><Relationship Id="rId41" Type="http://schemas.openxmlformats.org/officeDocument/2006/relationships/image" Target="../media/image867.png"/><Relationship Id="rId54" Type="http://schemas.openxmlformats.org/officeDocument/2006/relationships/image" Target="../media/image880.svg"/><Relationship Id="rId62" Type="http://schemas.openxmlformats.org/officeDocument/2006/relationships/image" Target="../media/image888.svg"/><Relationship Id="rId70" Type="http://schemas.openxmlformats.org/officeDocument/2006/relationships/image" Target="../media/image896.svg"/><Relationship Id="rId75" Type="http://schemas.openxmlformats.org/officeDocument/2006/relationships/image" Target="../media/image9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2.svg"/><Relationship Id="rId15" Type="http://schemas.openxmlformats.org/officeDocument/2006/relationships/image" Target="../media/image841.png"/><Relationship Id="rId23" Type="http://schemas.openxmlformats.org/officeDocument/2006/relationships/image" Target="../media/image849.png"/><Relationship Id="rId28" Type="http://schemas.openxmlformats.org/officeDocument/2006/relationships/image" Target="../media/image854.svg"/><Relationship Id="rId36" Type="http://schemas.openxmlformats.org/officeDocument/2006/relationships/image" Target="../media/image862.svg"/><Relationship Id="rId49" Type="http://schemas.openxmlformats.org/officeDocument/2006/relationships/image" Target="../media/image875.png"/><Relationship Id="rId57" Type="http://schemas.openxmlformats.org/officeDocument/2006/relationships/image" Target="../media/image883.png"/><Relationship Id="rId10" Type="http://schemas.openxmlformats.org/officeDocument/2006/relationships/image" Target="../media/image836.svg"/><Relationship Id="rId31" Type="http://schemas.openxmlformats.org/officeDocument/2006/relationships/image" Target="../media/image857.png"/><Relationship Id="rId44" Type="http://schemas.openxmlformats.org/officeDocument/2006/relationships/image" Target="../media/image870.svg"/><Relationship Id="rId52" Type="http://schemas.openxmlformats.org/officeDocument/2006/relationships/image" Target="../media/image878.svg"/><Relationship Id="rId60" Type="http://schemas.openxmlformats.org/officeDocument/2006/relationships/image" Target="../media/image886.svg"/><Relationship Id="rId65" Type="http://schemas.openxmlformats.org/officeDocument/2006/relationships/image" Target="../media/image891.png"/><Relationship Id="rId73" Type="http://schemas.openxmlformats.org/officeDocument/2006/relationships/image" Target="../media/image899.png"/><Relationship Id="rId78" Type="http://schemas.openxmlformats.org/officeDocument/2006/relationships/image" Target="../media/image904.svg"/><Relationship Id="rId4" Type="http://schemas.openxmlformats.org/officeDocument/2006/relationships/image" Target="../media/image830.svg"/><Relationship Id="rId9" Type="http://schemas.openxmlformats.org/officeDocument/2006/relationships/image" Target="../media/image835.png"/><Relationship Id="rId13" Type="http://schemas.openxmlformats.org/officeDocument/2006/relationships/image" Target="../media/image839.png"/><Relationship Id="rId18" Type="http://schemas.openxmlformats.org/officeDocument/2006/relationships/image" Target="../media/image844.svg"/><Relationship Id="rId39" Type="http://schemas.openxmlformats.org/officeDocument/2006/relationships/image" Target="../media/image865.png"/><Relationship Id="rId34" Type="http://schemas.openxmlformats.org/officeDocument/2006/relationships/image" Target="../media/image860.svg"/><Relationship Id="rId50" Type="http://schemas.openxmlformats.org/officeDocument/2006/relationships/image" Target="../media/image876.svg"/><Relationship Id="rId55" Type="http://schemas.openxmlformats.org/officeDocument/2006/relationships/image" Target="../media/image881.png"/><Relationship Id="rId76" Type="http://schemas.openxmlformats.org/officeDocument/2006/relationships/image" Target="../media/image902.svg"/><Relationship Id="rId7" Type="http://schemas.openxmlformats.org/officeDocument/2006/relationships/image" Target="../media/image833.png"/><Relationship Id="rId71" Type="http://schemas.openxmlformats.org/officeDocument/2006/relationships/image" Target="../media/image897.png"/><Relationship Id="rId2" Type="http://schemas.openxmlformats.org/officeDocument/2006/relationships/notesSlide" Target="../notesSlides/notesSlide26.xml"/><Relationship Id="rId29" Type="http://schemas.openxmlformats.org/officeDocument/2006/relationships/image" Target="../media/image85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7.png"/><Relationship Id="rId21" Type="http://schemas.openxmlformats.org/officeDocument/2006/relationships/image" Target="../media/image923.png"/><Relationship Id="rId42" Type="http://schemas.openxmlformats.org/officeDocument/2006/relationships/image" Target="../media/image944.svg"/><Relationship Id="rId63" Type="http://schemas.openxmlformats.org/officeDocument/2006/relationships/image" Target="../media/image965.png"/><Relationship Id="rId84" Type="http://schemas.openxmlformats.org/officeDocument/2006/relationships/image" Target="../media/image986.svg"/><Relationship Id="rId138" Type="http://schemas.openxmlformats.org/officeDocument/2006/relationships/image" Target="../media/image1036.svg"/><Relationship Id="rId107" Type="http://schemas.openxmlformats.org/officeDocument/2006/relationships/image" Target="../media/image1007.png"/><Relationship Id="rId11" Type="http://schemas.openxmlformats.org/officeDocument/2006/relationships/image" Target="../media/image913.png"/><Relationship Id="rId32" Type="http://schemas.openxmlformats.org/officeDocument/2006/relationships/image" Target="../media/image934.svg"/><Relationship Id="rId53" Type="http://schemas.openxmlformats.org/officeDocument/2006/relationships/image" Target="../media/image955.png"/><Relationship Id="rId74" Type="http://schemas.openxmlformats.org/officeDocument/2006/relationships/image" Target="../media/image976.svg"/><Relationship Id="rId128" Type="http://schemas.openxmlformats.org/officeDocument/2006/relationships/image" Target="../media/image1028.svg"/><Relationship Id="rId5" Type="http://schemas.openxmlformats.org/officeDocument/2006/relationships/image" Target="../media/image907.png"/><Relationship Id="rId90" Type="http://schemas.openxmlformats.org/officeDocument/2006/relationships/image" Target="../media/image992.svg"/><Relationship Id="rId95" Type="http://schemas.openxmlformats.org/officeDocument/2006/relationships/image" Target="../media/image997.png"/><Relationship Id="rId22" Type="http://schemas.openxmlformats.org/officeDocument/2006/relationships/image" Target="../media/image924.svg"/><Relationship Id="rId27" Type="http://schemas.openxmlformats.org/officeDocument/2006/relationships/image" Target="../media/image929.png"/><Relationship Id="rId43" Type="http://schemas.openxmlformats.org/officeDocument/2006/relationships/image" Target="../media/image945.png"/><Relationship Id="rId48" Type="http://schemas.openxmlformats.org/officeDocument/2006/relationships/image" Target="../media/image950.svg"/><Relationship Id="rId64" Type="http://schemas.openxmlformats.org/officeDocument/2006/relationships/image" Target="../media/image966.svg"/><Relationship Id="rId69" Type="http://schemas.openxmlformats.org/officeDocument/2006/relationships/image" Target="../media/image971.png"/><Relationship Id="rId113" Type="http://schemas.openxmlformats.org/officeDocument/2006/relationships/image" Target="../media/image1013.png"/><Relationship Id="rId118" Type="http://schemas.openxmlformats.org/officeDocument/2006/relationships/image" Target="../media/image1018.svg"/><Relationship Id="rId134" Type="http://schemas.openxmlformats.org/officeDocument/2006/relationships/image" Target="../media/image1032.svg"/><Relationship Id="rId139" Type="http://schemas.openxmlformats.org/officeDocument/2006/relationships/image" Target="../media/image1037.png"/><Relationship Id="rId80" Type="http://schemas.openxmlformats.org/officeDocument/2006/relationships/image" Target="../media/image982.svg"/><Relationship Id="rId85" Type="http://schemas.openxmlformats.org/officeDocument/2006/relationships/image" Target="../media/image987.png"/><Relationship Id="rId12" Type="http://schemas.openxmlformats.org/officeDocument/2006/relationships/image" Target="../media/image914.svg"/><Relationship Id="rId17" Type="http://schemas.openxmlformats.org/officeDocument/2006/relationships/image" Target="../media/image919.png"/><Relationship Id="rId33" Type="http://schemas.openxmlformats.org/officeDocument/2006/relationships/image" Target="../media/image935.png"/><Relationship Id="rId38" Type="http://schemas.openxmlformats.org/officeDocument/2006/relationships/image" Target="../media/image940.svg"/><Relationship Id="rId59" Type="http://schemas.openxmlformats.org/officeDocument/2006/relationships/image" Target="../media/image961.png"/><Relationship Id="rId103" Type="http://schemas.openxmlformats.org/officeDocument/2006/relationships/image" Target="../media/image1003.png"/><Relationship Id="rId108" Type="http://schemas.openxmlformats.org/officeDocument/2006/relationships/image" Target="../media/image1008.svg"/><Relationship Id="rId124" Type="http://schemas.openxmlformats.org/officeDocument/2006/relationships/image" Target="../media/image1024.svg"/><Relationship Id="rId129" Type="http://schemas.openxmlformats.org/officeDocument/2006/relationships/image" Target="../media/image1029.png"/><Relationship Id="rId54" Type="http://schemas.openxmlformats.org/officeDocument/2006/relationships/image" Target="../media/image956.svg"/><Relationship Id="rId70" Type="http://schemas.openxmlformats.org/officeDocument/2006/relationships/image" Target="../media/image972.svg"/><Relationship Id="rId75" Type="http://schemas.openxmlformats.org/officeDocument/2006/relationships/image" Target="../media/image977.png"/><Relationship Id="rId91" Type="http://schemas.openxmlformats.org/officeDocument/2006/relationships/image" Target="../media/image993.png"/><Relationship Id="rId96" Type="http://schemas.openxmlformats.org/officeDocument/2006/relationships/image" Target="../media/image998.svg"/><Relationship Id="rId140" Type="http://schemas.openxmlformats.org/officeDocument/2006/relationships/image" Target="../media/image1038.svg"/><Relationship Id="rId145" Type="http://schemas.openxmlformats.org/officeDocument/2006/relationships/image" Target="../media/image10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8.svg"/><Relationship Id="rId23" Type="http://schemas.openxmlformats.org/officeDocument/2006/relationships/image" Target="../media/image925.png"/><Relationship Id="rId28" Type="http://schemas.openxmlformats.org/officeDocument/2006/relationships/image" Target="../media/image930.svg"/><Relationship Id="rId49" Type="http://schemas.openxmlformats.org/officeDocument/2006/relationships/image" Target="../media/image951.png"/><Relationship Id="rId114" Type="http://schemas.openxmlformats.org/officeDocument/2006/relationships/image" Target="../media/image1014.svg"/><Relationship Id="rId119" Type="http://schemas.openxmlformats.org/officeDocument/2006/relationships/image" Target="../media/image1019.png"/><Relationship Id="rId44" Type="http://schemas.openxmlformats.org/officeDocument/2006/relationships/image" Target="../media/image946.svg"/><Relationship Id="rId60" Type="http://schemas.openxmlformats.org/officeDocument/2006/relationships/image" Target="../media/image962.svg"/><Relationship Id="rId65" Type="http://schemas.openxmlformats.org/officeDocument/2006/relationships/image" Target="../media/image967.png"/><Relationship Id="rId81" Type="http://schemas.openxmlformats.org/officeDocument/2006/relationships/image" Target="../media/image983.png"/><Relationship Id="rId86" Type="http://schemas.openxmlformats.org/officeDocument/2006/relationships/image" Target="../media/image988.svg"/><Relationship Id="rId130" Type="http://schemas.openxmlformats.org/officeDocument/2006/relationships/image" Target="../media/image1030.svg"/><Relationship Id="rId135" Type="http://schemas.openxmlformats.org/officeDocument/2006/relationships/image" Target="../media/image1033.png"/><Relationship Id="rId13" Type="http://schemas.openxmlformats.org/officeDocument/2006/relationships/image" Target="../media/image915.png"/><Relationship Id="rId18" Type="http://schemas.openxmlformats.org/officeDocument/2006/relationships/image" Target="../media/image920.svg"/><Relationship Id="rId39" Type="http://schemas.openxmlformats.org/officeDocument/2006/relationships/image" Target="../media/image941.png"/><Relationship Id="rId109" Type="http://schemas.openxmlformats.org/officeDocument/2006/relationships/image" Target="../media/image1009.png"/><Relationship Id="rId34" Type="http://schemas.openxmlformats.org/officeDocument/2006/relationships/image" Target="../media/image936.svg"/><Relationship Id="rId50" Type="http://schemas.openxmlformats.org/officeDocument/2006/relationships/image" Target="../media/image952.svg"/><Relationship Id="rId55" Type="http://schemas.openxmlformats.org/officeDocument/2006/relationships/image" Target="../media/image957.png"/><Relationship Id="rId76" Type="http://schemas.openxmlformats.org/officeDocument/2006/relationships/image" Target="../media/image978.svg"/><Relationship Id="rId97" Type="http://schemas.openxmlformats.org/officeDocument/2006/relationships/image" Target="../media/image999.png"/><Relationship Id="rId104" Type="http://schemas.openxmlformats.org/officeDocument/2006/relationships/image" Target="../media/image1004.svg"/><Relationship Id="rId120" Type="http://schemas.openxmlformats.org/officeDocument/2006/relationships/image" Target="../media/image1020.svg"/><Relationship Id="rId125" Type="http://schemas.openxmlformats.org/officeDocument/2006/relationships/image" Target="../media/image1025.png"/><Relationship Id="rId141" Type="http://schemas.openxmlformats.org/officeDocument/2006/relationships/image" Target="../media/image1039.png"/><Relationship Id="rId146" Type="http://schemas.openxmlformats.org/officeDocument/2006/relationships/image" Target="../media/image1044.svg"/><Relationship Id="rId7" Type="http://schemas.openxmlformats.org/officeDocument/2006/relationships/image" Target="../media/image909.png"/><Relationship Id="rId71" Type="http://schemas.openxmlformats.org/officeDocument/2006/relationships/image" Target="../media/image973.png"/><Relationship Id="rId92" Type="http://schemas.openxmlformats.org/officeDocument/2006/relationships/image" Target="../media/image994.svg"/><Relationship Id="rId2" Type="http://schemas.openxmlformats.org/officeDocument/2006/relationships/notesSlide" Target="../notesSlides/notesSlide27.xml"/><Relationship Id="rId29" Type="http://schemas.openxmlformats.org/officeDocument/2006/relationships/image" Target="../media/image931.png"/><Relationship Id="rId24" Type="http://schemas.openxmlformats.org/officeDocument/2006/relationships/image" Target="../media/image926.svg"/><Relationship Id="rId40" Type="http://schemas.openxmlformats.org/officeDocument/2006/relationships/image" Target="../media/image942.svg"/><Relationship Id="rId45" Type="http://schemas.openxmlformats.org/officeDocument/2006/relationships/image" Target="../media/image947.png"/><Relationship Id="rId66" Type="http://schemas.openxmlformats.org/officeDocument/2006/relationships/image" Target="../media/image968.svg"/><Relationship Id="rId87" Type="http://schemas.openxmlformats.org/officeDocument/2006/relationships/image" Target="../media/image989.png"/><Relationship Id="rId110" Type="http://schemas.openxmlformats.org/officeDocument/2006/relationships/image" Target="../media/image1010.svg"/><Relationship Id="rId115" Type="http://schemas.openxmlformats.org/officeDocument/2006/relationships/image" Target="../media/image1015.png"/><Relationship Id="rId131" Type="http://schemas.openxmlformats.org/officeDocument/2006/relationships/image" Target="../media/image169.png"/><Relationship Id="rId136" Type="http://schemas.openxmlformats.org/officeDocument/2006/relationships/image" Target="../media/image1034.svg"/><Relationship Id="rId61" Type="http://schemas.openxmlformats.org/officeDocument/2006/relationships/image" Target="../media/image963.png"/><Relationship Id="rId82" Type="http://schemas.openxmlformats.org/officeDocument/2006/relationships/image" Target="../media/image984.svg"/><Relationship Id="rId19" Type="http://schemas.openxmlformats.org/officeDocument/2006/relationships/image" Target="../media/image921.png"/><Relationship Id="rId14" Type="http://schemas.openxmlformats.org/officeDocument/2006/relationships/image" Target="../media/image916.svg"/><Relationship Id="rId30" Type="http://schemas.openxmlformats.org/officeDocument/2006/relationships/image" Target="../media/image932.svg"/><Relationship Id="rId35" Type="http://schemas.openxmlformats.org/officeDocument/2006/relationships/image" Target="../media/image937.png"/><Relationship Id="rId56" Type="http://schemas.openxmlformats.org/officeDocument/2006/relationships/image" Target="../media/image958.svg"/><Relationship Id="rId77" Type="http://schemas.openxmlformats.org/officeDocument/2006/relationships/image" Target="../media/image979.png"/><Relationship Id="rId100" Type="http://schemas.openxmlformats.org/officeDocument/2006/relationships/image" Target="../media/image1002.svg"/><Relationship Id="rId105" Type="http://schemas.openxmlformats.org/officeDocument/2006/relationships/image" Target="../media/image1005.png"/><Relationship Id="rId126" Type="http://schemas.openxmlformats.org/officeDocument/2006/relationships/image" Target="../media/image1026.svg"/><Relationship Id="rId8" Type="http://schemas.openxmlformats.org/officeDocument/2006/relationships/image" Target="../media/image910.svg"/><Relationship Id="rId51" Type="http://schemas.openxmlformats.org/officeDocument/2006/relationships/image" Target="../media/image953.png"/><Relationship Id="rId72" Type="http://schemas.openxmlformats.org/officeDocument/2006/relationships/image" Target="../media/image974.svg"/><Relationship Id="rId93" Type="http://schemas.openxmlformats.org/officeDocument/2006/relationships/image" Target="../media/image995.png"/><Relationship Id="rId98" Type="http://schemas.openxmlformats.org/officeDocument/2006/relationships/image" Target="../media/image1000.svg"/><Relationship Id="rId121" Type="http://schemas.openxmlformats.org/officeDocument/2006/relationships/image" Target="../media/image1021.png"/><Relationship Id="rId142" Type="http://schemas.openxmlformats.org/officeDocument/2006/relationships/image" Target="../media/image1040.svg"/><Relationship Id="rId3" Type="http://schemas.openxmlformats.org/officeDocument/2006/relationships/image" Target="../media/image905.png"/><Relationship Id="rId25" Type="http://schemas.openxmlformats.org/officeDocument/2006/relationships/image" Target="../media/image927.png"/><Relationship Id="rId46" Type="http://schemas.openxmlformats.org/officeDocument/2006/relationships/image" Target="../media/image948.svg"/><Relationship Id="rId67" Type="http://schemas.openxmlformats.org/officeDocument/2006/relationships/image" Target="../media/image969.png"/><Relationship Id="rId116" Type="http://schemas.openxmlformats.org/officeDocument/2006/relationships/image" Target="../media/image1016.svg"/><Relationship Id="rId137" Type="http://schemas.openxmlformats.org/officeDocument/2006/relationships/image" Target="../media/image1035.png"/><Relationship Id="rId20" Type="http://schemas.openxmlformats.org/officeDocument/2006/relationships/image" Target="../media/image922.svg"/><Relationship Id="rId41" Type="http://schemas.openxmlformats.org/officeDocument/2006/relationships/image" Target="../media/image943.png"/><Relationship Id="rId62" Type="http://schemas.openxmlformats.org/officeDocument/2006/relationships/image" Target="../media/image964.svg"/><Relationship Id="rId83" Type="http://schemas.openxmlformats.org/officeDocument/2006/relationships/image" Target="../media/image985.png"/><Relationship Id="rId88" Type="http://schemas.openxmlformats.org/officeDocument/2006/relationships/image" Target="../media/image990.svg"/><Relationship Id="rId111" Type="http://schemas.openxmlformats.org/officeDocument/2006/relationships/image" Target="../media/image1011.png"/><Relationship Id="rId132" Type="http://schemas.openxmlformats.org/officeDocument/2006/relationships/image" Target="../media/image170.svg"/><Relationship Id="rId15" Type="http://schemas.openxmlformats.org/officeDocument/2006/relationships/image" Target="../media/image917.png"/><Relationship Id="rId36" Type="http://schemas.openxmlformats.org/officeDocument/2006/relationships/image" Target="../media/image938.svg"/><Relationship Id="rId57" Type="http://schemas.openxmlformats.org/officeDocument/2006/relationships/image" Target="../media/image959.png"/><Relationship Id="rId106" Type="http://schemas.openxmlformats.org/officeDocument/2006/relationships/image" Target="../media/image1006.svg"/><Relationship Id="rId127" Type="http://schemas.openxmlformats.org/officeDocument/2006/relationships/image" Target="../media/image1027.png"/><Relationship Id="rId10" Type="http://schemas.openxmlformats.org/officeDocument/2006/relationships/image" Target="../media/image912.svg"/><Relationship Id="rId31" Type="http://schemas.openxmlformats.org/officeDocument/2006/relationships/image" Target="../media/image933.png"/><Relationship Id="rId52" Type="http://schemas.openxmlformats.org/officeDocument/2006/relationships/image" Target="../media/image954.svg"/><Relationship Id="rId73" Type="http://schemas.openxmlformats.org/officeDocument/2006/relationships/image" Target="../media/image975.png"/><Relationship Id="rId78" Type="http://schemas.openxmlformats.org/officeDocument/2006/relationships/image" Target="../media/image980.svg"/><Relationship Id="rId94" Type="http://schemas.openxmlformats.org/officeDocument/2006/relationships/image" Target="../media/image996.svg"/><Relationship Id="rId99" Type="http://schemas.openxmlformats.org/officeDocument/2006/relationships/image" Target="../media/image1001.png"/><Relationship Id="rId101" Type="http://schemas.openxmlformats.org/officeDocument/2006/relationships/image" Target="../media/image508.png"/><Relationship Id="rId122" Type="http://schemas.openxmlformats.org/officeDocument/2006/relationships/image" Target="../media/image1022.svg"/><Relationship Id="rId143" Type="http://schemas.openxmlformats.org/officeDocument/2006/relationships/image" Target="../media/image1041.png"/><Relationship Id="rId4" Type="http://schemas.openxmlformats.org/officeDocument/2006/relationships/image" Target="../media/image906.svg"/><Relationship Id="rId9" Type="http://schemas.openxmlformats.org/officeDocument/2006/relationships/image" Target="../media/image911.png"/><Relationship Id="rId26" Type="http://schemas.openxmlformats.org/officeDocument/2006/relationships/image" Target="../media/image928.svg"/><Relationship Id="rId47" Type="http://schemas.openxmlformats.org/officeDocument/2006/relationships/image" Target="../media/image949.png"/><Relationship Id="rId68" Type="http://schemas.openxmlformats.org/officeDocument/2006/relationships/image" Target="../media/image970.svg"/><Relationship Id="rId89" Type="http://schemas.openxmlformats.org/officeDocument/2006/relationships/image" Target="../media/image991.png"/><Relationship Id="rId112" Type="http://schemas.openxmlformats.org/officeDocument/2006/relationships/image" Target="../media/image1012.svg"/><Relationship Id="rId133" Type="http://schemas.openxmlformats.org/officeDocument/2006/relationships/image" Target="../media/image1031.png"/><Relationship Id="rId16" Type="http://schemas.openxmlformats.org/officeDocument/2006/relationships/image" Target="../media/image918.svg"/><Relationship Id="rId37" Type="http://schemas.openxmlformats.org/officeDocument/2006/relationships/image" Target="../media/image939.png"/><Relationship Id="rId58" Type="http://schemas.openxmlformats.org/officeDocument/2006/relationships/image" Target="../media/image960.svg"/><Relationship Id="rId79" Type="http://schemas.openxmlformats.org/officeDocument/2006/relationships/image" Target="../media/image981.png"/><Relationship Id="rId102" Type="http://schemas.openxmlformats.org/officeDocument/2006/relationships/image" Target="../media/image509.svg"/><Relationship Id="rId123" Type="http://schemas.openxmlformats.org/officeDocument/2006/relationships/image" Target="../media/image1023.png"/><Relationship Id="rId144" Type="http://schemas.openxmlformats.org/officeDocument/2006/relationships/image" Target="../media/image1042.sv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8.svg"/><Relationship Id="rId117" Type="http://schemas.openxmlformats.org/officeDocument/2006/relationships/image" Target="../media/image1153.png"/><Relationship Id="rId21" Type="http://schemas.openxmlformats.org/officeDocument/2006/relationships/image" Target="../media/image1063.png"/><Relationship Id="rId42" Type="http://schemas.openxmlformats.org/officeDocument/2006/relationships/image" Target="../media/image1084.svg"/><Relationship Id="rId47" Type="http://schemas.openxmlformats.org/officeDocument/2006/relationships/image" Target="../media/image1089.png"/><Relationship Id="rId63" Type="http://schemas.openxmlformats.org/officeDocument/2006/relationships/image" Target="../media/image1105.png"/><Relationship Id="rId68" Type="http://schemas.openxmlformats.org/officeDocument/2006/relationships/image" Target="../media/image1110.svg"/><Relationship Id="rId84" Type="http://schemas.openxmlformats.org/officeDocument/2006/relationships/image" Target="../media/image1126.svg"/><Relationship Id="rId89" Type="http://schemas.openxmlformats.org/officeDocument/2006/relationships/image" Target="../media/image1131.png"/><Relationship Id="rId112" Type="http://schemas.openxmlformats.org/officeDocument/2006/relationships/image" Target="../media/image1148.svg"/><Relationship Id="rId16" Type="http://schemas.openxmlformats.org/officeDocument/2006/relationships/image" Target="../media/image1058.svg"/><Relationship Id="rId107" Type="http://schemas.openxmlformats.org/officeDocument/2006/relationships/image" Target="../media/image1143.png"/><Relationship Id="rId11" Type="http://schemas.openxmlformats.org/officeDocument/2006/relationships/image" Target="../media/image1053.png"/><Relationship Id="rId32" Type="http://schemas.openxmlformats.org/officeDocument/2006/relationships/image" Target="../media/image1074.svg"/><Relationship Id="rId37" Type="http://schemas.openxmlformats.org/officeDocument/2006/relationships/image" Target="../media/image1079.png"/><Relationship Id="rId53" Type="http://schemas.openxmlformats.org/officeDocument/2006/relationships/image" Target="../media/image1095.png"/><Relationship Id="rId58" Type="http://schemas.openxmlformats.org/officeDocument/2006/relationships/image" Target="../media/image1100.svg"/><Relationship Id="rId74" Type="http://schemas.openxmlformats.org/officeDocument/2006/relationships/image" Target="../media/image1116.svg"/><Relationship Id="rId79" Type="http://schemas.openxmlformats.org/officeDocument/2006/relationships/image" Target="../media/image1121.png"/><Relationship Id="rId102" Type="http://schemas.openxmlformats.org/officeDocument/2006/relationships/image" Target="../media/image1140.svg"/><Relationship Id="rId5" Type="http://schemas.openxmlformats.org/officeDocument/2006/relationships/image" Target="../media/image1047.png"/><Relationship Id="rId90" Type="http://schemas.openxmlformats.org/officeDocument/2006/relationships/image" Target="../media/image1132.svg"/><Relationship Id="rId95" Type="http://schemas.openxmlformats.org/officeDocument/2006/relationships/image" Target="../media/image803.png"/><Relationship Id="rId22" Type="http://schemas.openxmlformats.org/officeDocument/2006/relationships/image" Target="../media/image1064.svg"/><Relationship Id="rId27" Type="http://schemas.openxmlformats.org/officeDocument/2006/relationships/image" Target="../media/image1069.png"/><Relationship Id="rId43" Type="http://schemas.openxmlformats.org/officeDocument/2006/relationships/image" Target="../media/image1085.png"/><Relationship Id="rId48" Type="http://schemas.openxmlformats.org/officeDocument/2006/relationships/image" Target="../media/image1090.svg"/><Relationship Id="rId64" Type="http://schemas.openxmlformats.org/officeDocument/2006/relationships/image" Target="../media/image1106.svg"/><Relationship Id="rId69" Type="http://schemas.openxmlformats.org/officeDocument/2006/relationships/image" Target="../media/image1111.png"/><Relationship Id="rId113" Type="http://schemas.openxmlformats.org/officeDocument/2006/relationships/image" Target="../media/image1149.png"/><Relationship Id="rId118" Type="http://schemas.openxmlformats.org/officeDocument/2006/relationships/image" Target="../media/image1154.svg"/><Relationship Id="rId80" Type="http://schemas.openxmlformats.org/officeDocument/2006/relationships/image" Target="../media/image1122.svg"/><Relationship Id="rId85" Type="http://schemas.openxmlformats.org/officeDocument/2006/relationships/image" Target="../media/image1127.png"/><Relationship Id="rId12" Type="http://schemas.openxmlformats.org/officeDocument/2006/relationships/image" Target="../media/image1054.svg"/><Relationship Id="rId17" Type="http://schemas.openxmlformats.org/officeDocument/2006/relationships/image" Target="../media/image1059.png"/><Relationship Id="rId33" Type="http://schemas.openxmlformats.org/officeDocument/2006/relationships/image" Target="../media/image1075.png"/><Relationship Id="rId38" Type="http://schemas.openxmlformats.org/officeDocument/2006/relationships/image" Target="../media/image1080.svg"/><Relationship Id="rId59" Type="http://schemas.openxmlformats.org/officeDocument/2006/relationships/image" Target="../media/image1101.png"/><Relationship Id="rId103" Type="http://schemas.openxmlformats.org/officeDocument/2006/relationships/image" Target="../media/image546.png"/><Relationship Id="rId108" Type="http://schemas.openxmlformats.org/officeDocument/2006/relationships/image" Target="../media/image1144.svg"/><Relationship Id="rId54" Type="http://schemas.openxmlformats.org/officeDocument/2006/relationships/image" Target="../media/image1096.svg"/><Relationship Id="rId70" Type="http://schemas.openxmlformats.org/officeDocument/2006/relationships/image" Target="../media/image1112.svg"/><Relationship Id="rId75" Type="http://schemas.openxmlformats.org/officeDocument/2006/relationships/image" Target="../media/image1117.png"/><Relationship Id="rId91" Type="http://schemas.openxmlformats.org/officeDocument/2006/relationships/image" Target="../media/image1133.png"/><Relationship Id="rId96" Type="http://schemas.openxmlformats.org/officeDocument/2006/relationships/image" Target="../media/image80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8.svg"/><Relationship Id="rId23" Type="http://schemas.openxmlformats.org/officeDocument/2006/relationships/image" Target="../media/image1065.png"/><Relationship Id="rId28" Type="http://schemas.openxmlformats.org/officeDocument/2006/relationships/image" Target="../media/image1070.svg"/><Relationship Id="rId49" Type="http://schemas.openxmlformats.org/officeDocument/2006/relationships/image" Target="../media/image1091.png"/><Relationship Id="rId114" Type="http://schemas.openxmlformats.org/officeDocument/2006/relationships/image" Target="../media/image1150.svg"/><Relationship Id="rId119" Type="http://schemas.openxmlformats.org/officeDocument/2006/relationships/image" Target="../media/image1155.png"/><Relationship Id="rId44" Type="http://schemas.openxmlformats.org/officeDocument/2006/relationships/image" Target="../media/image1086.svg"/><Relationship Id="rId60" Type="http://schemas.openxmlformats.org/officeDocument/2006/relationships/image" Target="../media/image1102.svg"/><Relationship Id="rId65" Type="http://schemas.openxmlformats.org/officeDocument/2006/relationships/image" Target="../media/image1107.png"/><Relationship Id="rId81" Type="http://schemas.openxmlformats.org/officeDocument/2006/relationships/image" Target="../media/image1123.png"/><Relationship Id="rId86" Type="http://schemas.openxmlformats.org/officeDocument/2006/relationships/image" Target="../media/image1128.svg"/><Relationship Id="rId4" Type="http://schemas.openxmlformats.org/officeDocument/2006/relationships/image" Target="../media/image1046.svg"/><Relationship Id="rId9" Type="http://schemas.openxmlformats.org/officeDocument/2006/relationships/image" Target="../media/image1051.png"/><Relationship Id="rId13" Type="http://schemas.openxmlformats.org/officeDocument/2006/relationships/image" Target="../media/image1055.png"/><Relationship Id="rId18" Type="http://schemas.openxmlformats.org/officeDocument/2006/relationships/image" Target="../media/image1060.svg"/><Relationship Id="rId39" Type="http://schemas.openxmlformats.org/officeDocument/2006/relationships/image" Target="../media/image1081.png"/><Relationship Id="rId109" Type="http://schemas.openxmlformats.org/officeDocument/2006/relationships/image" Target="../media/image1145.png"/><Relationship Id="rId34" Type="http://schemas.openxmlformats.org/officeDocument/2006/relationships/image" Target="../media/image1076.svg"/><Relationship Id="rId50" Type="http://schemas.openxmlformats.org/officeDocument/2006/relationships/image" Target="../media/image1092.svg"/><Relationship Id="rId55" Type="http://schemas.openxmlformats.org/officeDocument/2006/relationships/image" Target="../media/image1097.png"/><Relationship Id="rId76" Type="http://schemas.openxmlformats.org/officeDocument/2006/relationships/image" Target="../media/image1118.svg"/><Relationship Id="rId97" Type="http://schemas.openxmlformats.org/officeDocument/2006/relationships/image" Target="../media/image1137.png"/><Relationship Id="rId104" Type="http://schemas.openxmlformats.org/officeDocument/2006/relationships/image" Target="../media/image547.svg"/><Relationship Id="rId120" Type="http://schemas.openxmlformats.org/officeDocument/2006/relationships/image" Target="../media/image1156.svg"/><Relationship Id="rId7" Type="http://schemas.openxmlformats.org/officeDocument/2006/relationships/image" Target="../media/image1049.png"/><Relationship Id="rId71" Type="http://schemas.openxmlformats.org/officeDocument/2006/relationships/image" Target="../media/image1113.png"/><Relationship Id="rId92" Type="http://schemas.openxmlformats.org/officeDocument/2006/relationships/image" Target="../media/image1134.svg"/><Relationship Id="rId2" Type="http://schemas.openxmlformats.org/officeDocument/2006/relationships/notesSlide" Target="../notesSlides/notesSlide28.xml"/><Relationship Id="rId29" Type="http://schemas.openxmlformats.org/officeDocument/2006/relationships/image" Target="../media/image1071.png"/><Relationship Id="rId24" Type="http://schemas.openxmlformats.org/officeDocument/2006/relationships/image" Target="../media/image1066.svg"/><Relationship Id="rId40" Type="http://schemas.openxmlformats.org/officeDocument/2006/relationships/image" Target="../media/image1082.svg"/><Relationship Id="rId45" Type="http://schemas.openxmlformats.org/officeDocument/2006/relationships/image" Target="../media/image1087.png"/><Relationship Id="rId66" Type="http://schemas.openxmlformats.org/officeDocument/2006/relationships/image" Target="../media/image1108.svg"/><Relationship Id="rId87" Type="http://schemas.openxmlformats.org/officeDocument/2006/relationships/image" Target="../media/image1129.png"/><Relationship Id="rId110" Type="http://schemas.openxmlformats.org/officeDocument/2006/relationships/image" Target="../media/image1146.svg"/><Relationship Id="rId115" Type="http://schemas.openxmlformats.org/officeDocument/2006/relationships/image" Target="../media/image1151.png"/><Relationship Id="rId61" Type="http://schemas.openxmlformats.org/officeDocument/2006/relationships/image" Target="../media/image1103.png"/><Relationship Id="rId82" Type="http://schemas.openxmlformats.org/officeDocument/2006/relationships/image" Target="../media/image1124.svg"/><Relationship Id="rId19" Type="http://schemas.openxmlformats.org/officeDocument/2006/relationships/image" Target="../media/image1061.png"/><Relationship Id="rId14" Type="http://schemas.openxmlformats.org/officeDocument/2006/relationships/image" Target="../media/image1056.svg"/><Relationship Id="rId30" Type="http://schemas.openxmlformats.org/officeDocument/2006/relationships/image" Target="../media/image1072.svg"/><Relationship Id="rId35" Type="http://schemas.openxmlformats.org/officeDocument/2006/relationships/image" Target="../media/image1077.png"/><Relationship Id="rId56" Type="http://schemas.openxmlformats.org/officeDocument/2006/relationships/image" Target="../media/image1098.svg"/><Relationship Id="rId77" Type="http://schemas.openxmlformats.org/officeDocument/2006/relationships/image" Target="../media/image1119.png"/><Relationship Id="rId100" Type="http://schemas.openxmlformats.org/officeDocument/2006/relationships/image" Target="../media/image264.svg"/><Relationship Id="rId105" Type="http://schemas.openxmlformats.org/officeDocument/2006/relationships/image" Target="../media/image1141.png"/><Relationship Id="rId8" Type="http://schemas.openxmlformats.org/officeDocument/2006/relationships/image" Target="../media/image1050.svg"/><Relationship Id="rId51" Type="http://schemas.openxmlformats.org/officeDocument/2006/relationships/image" Target="../media/image1093.png"/><Relationship Id="rId72" Type="http://schemas.openxmlformats.org/officeDocument/2006/relationships/image" Target="../media/image1114.svg"/><Relationship Id="rId93" Type="http://schemas.openxmlformats.org/officeDocument/2006/relationships/image" Target="../media/image1135.png"/><Relationship Id="rId98" Type="http://schemas.openxmlformats.org/officeDocument/2006/relationships/image" Target="../media/image1138.svg"/><Relationship Id="rId121" Type="http://schemas.openxmlformats.org/officeDocument/2006/relationships/image" Target="../media/image1157.png"/><Relationship Id="rId3" Type="http://schemas.openxmlformats.org/officeDocument/2006/relationships/image" Target="../media/image1045.png"/><Relationship Id="rId25" Type="http://schemas.openxmlformats.org/officeDocument/2006/relationships/image" Target="../media/image1067.png"/><Relationship Id="rId46" Type="http://schemas.openxmlformats.org/officeDocument/2006/relationships/image" Target="../media/image1088.svg"/><Relationship Id="rId67" Type="http://schemas.openxmlformats.org/officeDocument/2006/relationships/image" Target="../media/image1109.png"/><Relationship Id="rId116" Type="http://schemas.openxmlformats.org/officeDocument/2006/relationships/image" Target="../media/image1152.svg"/><Relationship Id="rId20" Type="http://schemas.openxmlformats.org/officeDocument/2006/relationships/image" Target="../media/image1062.svg"/><Relationship Id="rId41" Type="http://schemas.openxmlformats.org/officeDocument/2006/relationships/image" Target="../media/image1083.png"/><Relationship Id="rId62" Type="http://schemas.openxmlformats.org/officeDocument/2006/relationships/image" Target="../media/image1104.svg"/><Relationship Id="rId83" Type="http://schemas.openxmlformats.org/officeDocument/2006/relationships/image" Target="../media/image1125.png"/><Relationship Id="rId88" Type="http://schemas.openxmlformats.org/officeDocument/2006/relationships/image" Target="../media/image1130.svg"/><Relationship Id="rId111" Type="http://schemas.openxmlformats.org/officeDocument/2006/relationships/image" Target="../media/image1147.png"/><Relationship Id="rId15" Type="http://schemas.openxmlformats.org/officeDocument/2006/relationships/image" Target="../media/image1057.png"/><Relationship Id="rId36" Type="http://schemas.openxmlformats.org/officeDocument/2006/relationships/image" Target="../media/image1078.svg"/><Relationship Id="rId57" Type="http://schemas.openxmlformats.org/officeDocument/2006/relationships/image" Target="../media/image1099.png"/><Relationship Id="rId106" Type="http://schemas.openxmlformats.org/officeDocument/2006/relationships/image" Target="../media/image1142.svg"/><Relationship Id="rId10" Type="http://schemas.openxmlformats.org/officeDocument/2006/relationships/image" Target="../media/image1052.svg"/><Relationship Id="rId31" Type="http://schemas.openxmlformats.org/officeDocument/2006/relationships/image" Target="../media/image1073.png"/><Relationship Id="rId52" Type="http://schemas.openxmlformats.org/officeDocument/2006/relationships/image" Target="../media/image1094.svg"/><Relationship Id="rId73" Type="http://schemas.openxmlformats.org/officeDocument/2006/relationships/image" Target="../media/image1115.png"/><Relationship Id="rId78" Type="http://schemas.openxmlformats.org/officeDocument/2006/relationships/image" Target="../media/image1120.svg"/><Relationship Id="rId94" Type="http://schemas.openxmlformats.org/officeDocument/2006/relationships/image" Target="../media/image1136.svg"/><Relationship Id="rId99" Type="http://schemas.openxmlformats.org/officeDocument/2006/relationships/image" Target="../media/image263.png"/><Relationship Id="rId101" Type="http://schemas.openxmlformats.org/officeDocument/2006/relationships/image" Target="../media/image1139.png"/><Relationship Id="rId122" Type="http://schemas.openxmlformats.org/officeDocument/2006/relationships/image" Target="../media/image115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2.svg"/><Relationship Id="rId5" Type="http://schemas.openxmlformats.org/officeDocument/2006/relationships/image" Target="../media/image1161.png"/><Relationship Id="rId4" Type="http://schemas.openxmlformats.org/officeDocument/2006/relationships/image" Target="../media/image1160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svg"/><Relationship Id="rId26" Type="http://schemas.openxmlformats.org/officeDocument/2006/relationships/image" Target="../media/image90.sv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34" Type="http://schemas.openxmlformats.org/officeDocument/2006/relationships/image" Target="../media/image98.sv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svg"/><Relationship Id="rId20" Type="http://schemas.openxmlformats.org/officeDocument/2006/relationships/image" Target="../media/image84.sv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24" Type="http://schemas.openxmlformats.org/officeDocument/2006/relationships/image" Target="../media/image88.svg"/><Relationship Id="rId32" Type="http://schemas.openxmlformats.org/officeDocument/2006/relationships/image" Target="../media/image96.sv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svg"/><Relationship Id="rId36" Type="http://schemas.openxmlformats.org/officeDocument/2006/relationships/image" Target="../media/image100.svg"/><Relationship Id="rId10" Type="http://schemas.openxmlformats.org/officeDocument/2006/relationships/image" Target="../media/image74.sv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Relationship Id="rId22" Type="http://schemas.openxmlformats.org/officeDocument/2006/relationships/image" Target="../media/image86.svg"/><Relationship Id="rId27" Type="http://schemas.openxmlformats.org/officeDocument/2006/relationships/image" Target="../media/image91.png"/><Relationship Id="rId30" Type="http://schemas.openxmlformats.org/officeDocument/2006/relationships/image" Target="../media/image94.svg"/><Relationship Id="rId35" Type="http://schemas.openxmlformats.org/officeDocument/2006/relationships/image" Target="../media/image99.png"/><Relationship Id="rId8" Type="http://schemas.openxmlformats.org/officeDocument/2006/relationships/image" Target="../media/image7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8.svg"/><Relationship Id="rId13" Type="http://schemas.openxmlformats.org/officeDocument/2006/relationships/image" Target="../media/image1173.png"/><Relationship Id="rId18" Type="http://schemas.openxmlformats.org/officeDocument/2006/relationships/image" Target="../media/image541.svg"/><Relationship Id="rId26" Type="http://schemas.openxmlformats.org/officeDocument/2006/relationships/image" Target="../media/image1183.svg"/><Relationship Id="rId3" Type="http://schemas.openxmlformats.org/officeDocument/2006/relationships/image" Target="../media/image1163.png"/><Relationship Id="rId21" Type="http://schemas.openxmlformats.org/officeDocument/2006/relationships/image" Target="../media/image1178.png"/><Relationship Id="rId7" Type="http://schemas.openxmlformats.org/officeDocument/2006/relationships/image" Target="../media/image1167.png"/><Relationship Id="rId12" Type="http://schemas.openxmlformats.org/officeDocument/2006/relationships/image" Target="../media/image1172.svg"/><Relationship Id="rId17" Type="http://schemas.openxmlformats.org/officeDocument/2006/relationships/image" Target="../media/image540.png"/><Relationship Id="rId25" Type="http://schemas.openxmlformats.org/officeDocument/2006/relationships/image" Target="../media/image118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176.svg"/><Relationship Id="rId20" Type="http://schemas.openxmlformats.org/officeDocument/2006/relationships/image" Target="../media/image1177.svg"/><Relationship Id="rId29" Type="http://schemas.openxmlformats.org/officeDocument/2006/relationships/image" Target="../media/image5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6.svg"/><Relationship Id="rId11" Type="http://schemas.openxmlformats.org/officeDocument/2006/relationships/image" Target="../media/image1171.png"/><Relationship Id="rId24" Type="http://schemas.openxmlformats.org/officeDocument/2006/relationships/image" Target="../media/image1181.svg"/><Relationship Id="rId32" Type="http://schemas.openxmlformats.org/officeDocument/2006/relationships/image" Target="../media/image1187.svg"/><Relationship Id="rId5" Type="http://schemas.openxmlformats.org/officeDocument/2006/relationships/image" Target="../media/image1165.png"/><Relationship Id="rId15" Type="http://schemas.openxmlformats.org/officeDocument/2006/relationships/image" Target="../media/image1175.png"/><Relationship Id="rId23" Type="http://schemas.openxmlformats.org/officeDocument/2006/relationships/image" Target="../media/image1180.png"/><Relationship Id="rId28" Type="http://schemas.openxmlformats.org/officeDocument/2006/relationships/image" Target="../media/image1185.svg"/><Relationship Id="rId10" Type="http://schemas.openxmlformats.org/officeDocument/2006/relationships/image" Target="../media/image1170.svg"/><Relationship Id="rId19" Type="http://schemas.openxmlformats.org/officeDocument/2006/relationships/image" Target="../media/image622.png"/><Relationship Id="rId31" Type="http://schemas.openxmlformats.org/officeDocument/2006/relationships/image" Target="../media/image1186.png"/><Relationship Id="rId4" Type="http://schemas.openxmlformats.org/officeDocument/2006/relationships/image" Target="../media/image1164.svg"/><Relationship Id="rId9" Type="http://schemas.openxmlformats.org/officeDocument/2006/relationships/image" Target="../media/image1169.png"/><Relationship Id="rId14" Type="http://schemas.openxmlformats.org/officeDocument/2006/relationships/image" Target="../media/image1174.svg"/><Relationship Id="rId22" Type="http://schemas.openxmlformats.org/officeDocument/2006/relationships/image" Target="../media/image1179.svg"/><Relationship Id="rId27" Type="http://schemas.openxmlformats.org/officeDocument/2006/relationships/image" Target="../media/image1184.png"/><Relationship Id="rId30" Type="http://schemas.openxmlformats.org/officeDocument/2006/relationships/image" Target="../media/image553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0.png"/><Relationship Id="rId18" Type="http://schemas.openxmlformats.org/officeDocument/2006/relationships/image" Target="../media/image1196.svg"/><Relationship Id="rId26" Type="http://schemas.openxmlformats.org/officeDocument/2006/relationships/image" Target="../media/image573.svg"/><Relationship Id="rId39" Type="http://schemas.openxmlformats.org/officeDocument/2006/relationships/image" Target="../media/image1213.png"/><Relationship Id="rId21" Type="http://schemas.openxmlformats.org/officeDocument/2006/relationships/image" Target="../media/image1199.png"/><Relationship Id="rId34" Type="http://schemas.openxmlformats.org/officeDocument/2006/relationships/image" Target="../media/image1208.svg"/><Relationship Id="rId7" Type="http://schemas.openxmlformats.org/officeDocument/2006/relationships/image" Target="../media/image1188.png"/><Relationship Id="rId12" Type="http://schemas.openxmlformats.org/officeDocument/2006/relationships/image" Target="../media/image1193.svg"/><Relationship Id="rId17" Type="http://schemas.openxmlformats.org/officeDocument/2006/relationships/image" Target="../media/image1195.png"/><Relationship Id="rId25" Type="http://schemas.openxmlformats.org/officeDocument/2006/relationships/image" Target="../media/image572.png"/><Relationship Id="rId33" Type="http://schemas.openxmlformats.org/officeDocument/2006/relationships/image" Target="../media/image1207.png"/><Relationship Id="rId38" Type="http://schemas.openxmlformats.org/officeDocument/2006/relationships/image" Target="../media/image1212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194.svg"/><Relationship Id="rId20" Type="http://schemas.openxmlformats.org/officeDocument/2006/relationships/image" Target="../media/image1198.svg"/><Relationship Id="rId29" Type="http://schemas.openxmlformats.org/officeDocument/2006/relationships/image" Target="../media/image1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7.svg"/><Relationship Id="rId11" Type="http://schemas.openxmlformats.org/officeDocument/2006/relationships/image" Target="../media/image1192.png"/><Relationship Id="rId24" Type="http://schemas.openxmlformats.org/officeDocument/2006/relationships/image" Target="../media/image720.svg"/><Relationship Id="rId32" Type="http://schemas.openxmlformats.org/officeDocument/2006/relationships/image" Target="../media/image1206.svg"/><Relationship Id="rId37" Type="http://schemas.openxmlformats.org/officeDocument/2006/relationships/image" Target="../media/image1211.png"/><Relationship Id="rId40" Type="http://schemas.openxmlformats.org/officeDocument/2006/relationships/image" Target="../media/image1214.svg"/><Relationship Id="rId5" Type="http://schemas.openxmlformats.org/officeDocument/2006/relationships/image" Target="../media/image556.png"/><Relationship Id="rId15" Type="http://schemas.openxmlformats.org/officeDocument/2006/relationships/image" Target="../media/image97.png"/><Relationship Id="rId23" Type="http://schemas.openxmlformats.org/officeDocument/2006/relationships/image" Target="../media/image719.png"/><Relationship Id="rId28" Type="http://schemas.openxmlformats.org/officeDocument/2006/relationships/image" Target="../media/image1202.svg"/><Relationship Id="rId36" Type="http://schemas.openxmlformats.org/officeDocument/2006/relationships/image" Target="../media/image1210.svg"/><Relationship Id="rId10" Type="http://schemas.openxmlformats.org/officeDocument/2006/relationships/image" Target="../media/image1191.svg"/><Relationship Id="rId19" Type="http://schemas.openxmlformats.org/officeDocument/2006/relationships/image" Target="../media/image1197.png"/><Relationship Id="rId31" Type="http://schemas.openxmlformats.org/officeDocument/2006/relationships/image" Target="../media/image1205.png"/><Relationship Id="rId4" Type="http://schemas.openxmlformats.org/officeDocument/2006/relationships/image" Target="../media/image677.svg"/><Relationship Id="rId9" Type="http://schemas.openxmlformats.org/officeDocument/2006/relationships/image" Target="../media/image1190.png"/><Relationship Id="rId14" Type="http://schemas.openxmlformats.org/officeDocument/2006/relationships/image" Target="../media/image571.svg"/><Relationship Id="rId22" Type="http://schemas.openxmlformats.org/officeDocument/2006/relationships/image" Target="../media/image1200.svg"/><Relationship Id="rId27" Type="http://schemas.openxmlformats.org/officeDocument/2006/relationships/image" Target="../media/image1201.png"/><Relationship Id="rId30" Type="http://schemas.openxmlformats.org/officeDocument/2006/relationships/image" Target="../media/image1204.svg"/><Relationship Id="rId35" Type="http://schemas.openxmlformats.org/officeDocument/2006/relationships/image" Target="../media/image1209.png"/><Relationship Id="rId8" Type="http://schemas.openxmlformats.org/officeDocument/2006/relationships/image" Target="../media/image1189.svg"/><Relationship Id="rId3" Type="http://schemas.openxmlformats.org/officeDocument/2006/relationships/image" Target="../media/image676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110.svg"/><Relationship Id="rId26" Type="http://schemas.openxmlformats.org/officeDocument/2006/relationships/image" Target="../media/image284.svg"/><Relationship Id="rId39" Type="http://schemas.openxmlformats.org/officeDocument/2006/relationships/image" Target="../media/image1225.png"/><Relationship Id="rId21" Type="http://schemas.openxmlformats.org/officeDocument/2006/relationships/image" Target="../media/image55.png"/><Relationship Id="rId34" Type="http://schemas.openxmlformats.org/officeDocument/2006/relationships/image" Target="../media/image58.svg"/><Relationship Id="rId7" Type="http://schemas.openxmlformats.org/officeDocument/2006/relationships/image" Target="../media/image105.png"/><Relationship Id="rId12" Type="http://schemas.openxmlformats.org/officeDocument/2006/relationships/image" Target="../media/image1218.svg"/><Relationship Id="rId17" Type="http://schemas.openxmlformats.org/officeDocument/2006/relationships/image" Target="../media/image109.png"/><Relationship Id="rId25" Type="http://schemas.openxmlformats.org/officeDocument/2006/relationships/image" Target="../media/image283.png"/><Relationship Id="rId33" Type="http://schemas.openxmlformats.org/officeDocument/2006/relationships/image" Target="../media/image57.png"/><Relationship Id="rId38" Type="http://schemas.openxmlformats.org/officeDocument/2006/relationships/image" Target="../media/image212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220.svg"/><Relationship Id="rId20" Type="http://schemas.openxmlformats.org/officeDocument/2006/relationships/image" Target="../media/image282.sv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11" Type="http://schemas.openxmlformats.org/officeDocument/2006/relationships/image" Target="../media/image1217.png"/><Relationship Id="rId24" Type="http://schemas.openxmlformats.org/officeDocument/2006/relationships/image" Target="../media/image114.svg"/><Relationship Id="rId32" Type="http://schemas.openxmlformats.org/officeDocument/2006/relationships/image" Target="../media/image798.svg"/><Relationship Id="rId37" Type="http://schemas.openxmlformats.org/officeDocument/2006/relationships/image" Target="../media/image211.png"/><Relationship Id="rId40" Type="http://schemas.openxmlformats.org/officeDocument/2006/relationships/image" Target="../media/image1226.svg"/><Relationship Id="rId5" Type="http://schemas.openxmlformats.org/officeDocument/2006/relationships/image" Target="../media/image103.png"/><Relationship Id="rId15" Type="http://schemas.openxmlformats.org/officeDocument/2006/relationships/image" Target="../media/image1219.png"/><Relationship Id="rId23" Type="http://schemas.openxmlformats.org/officeDocument/2006/relationships/image" Target="../media/image113.png"/><Relationship Id="rId28" Type="http://schemas.openxmlformats.org/officeDocument/2006/relationships/image" Target="../media/image1222.svg"/><Relationship Id="rId36" Type="http://schemas.openxmlformats.org/officeDocument/2006/relationships/image" Target="../media/image1224.svg"/><Relationship Id="rId10" Type="http://schemas.openxmlformats.org/officeDocument/2006/relationships/image" Target="../media/image1216.svg"/><Relationship Id="rId19" Type="http://schemas.openxmlformats.org/officeDocument/2006/relationships/image" Target="../media/image281.png"/><Relationship Id="rId31" Type="http://schemas.openxmlformats.org/officeDocument/2006/relationships/image" Target="../media/image797.png"/><Relationship Id="rId4" Type="http://schemas.openxmlformats.org/officeDocument/2006/relationships/image" Target="../media/image102.svg"/><Relationship Id="rId9" Type="http://schemas.openxmlformats.org/officeDocument/2006/relationships/image" Target="../media/image1215.png"/><Relationship Id="rId14" Type="http://schemas.openxmlformats.org/officeDocument/2006/relationships/image" Target="../media/image84.svg"/><Relationship Id="rId22" Type="http://schemas.openxmlformats.org/officeDocument/2006/relationships/image" Target="../media/image56.svg"/><Relationship Id="rId27" Type="http://schemas.openxmlformats.org/officeDocument/2006/relationships/image" Target="../media/image1221.png"/><Relationship Id="rId30" Type="http://schemas.openxmlformats.org/officeDocument/2006/relationships/image" Target="../media/image638.svg"/><Relationship Id="rId35" Type="http://schemas.openxmlformats.org/officeDocument/2006/relationships/image" Target="../media/image1223.png"/><Relationship Id="rId8" Type="http://schemas.openxmlformats.org/officeDocument/2006/relationships/image" Target="../media/image106.svg"/><Relationship Id="rId3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3.png"/><Relationship Id="rId13" Type="http://schemas.openxmlformats.org/officeDocument/2006/relationships/image" Target="../media/image1238.png"/><Relationship Id="rId18" Type="http://schemas.openxmlformats.org/officeDocument/2006/relationships/image" Target="../media/image1243.png"/><Relationship Id="rId3" Type="http://schemas.openxmlformats.org/officeDocument/2006/relationships/image" Target="../media/image1228.png"/><Relationship Id="rId21" Type="http://schemas.openxmlformats.org/officeDocument/2006/relationships/image" Target="../media/image1246.png"/><Relationship Id="rId7" Type="http://schemas.openxmlformats.org/officeDocument/2006/relationships/image" Target="../media/image1232.png"/><Relationship Id="rId12" Type="http://schemas.openxmlformats.org/officeDocument/2006/relationships/image" Target="../media/image1237.png"/><Relationship Id="rId17" Type="http://schemas.openxmlformats.org/officeDocument/2006/relationships/image" Target="../media/image1242.png"/><Relationship Id="rId2" Type="http://schemas.openxmlformats.org/officeDocument/2006/relationships/image" Target="../media/image1227.png"/><Relationship Id="rId16" Type="http://schemas.openxmlformats.org/officeDocument/2006/relationships/image" Target="../media/image1241.png"/><Relationship Id="rId20" Type="http://schemas.openxmlformats.org/officeDocument/2006/relationships/image" Target="../media/image1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1.png"/><Relationship Id="rId11" Type="http://schemas.openxmlformats.org/officeDocument/2006/relationships/image" Target="../media/image1236.png"/><Relationship Id="rId24" Type="http://schemas.openxmlformats.org/officeDocument/2006/relationships/image" Target="../media/image1249.png"/><Relationship Id="rId5" Type="http://schemas.openxmlformats.org/officeDocument/2006/relationships/image" Target="../media/image1230.png"/><Relationship Id="rId15" Type="http://schemas.openxmlformats.org/officeDocument/2006/relationships/image" Target="../media/image1240.png"/><Relationship Id="rId23" Type="http://schemas.openxmlformats.org/officeDocument/2006/relationships/image" Target="../media/image1248.png"/><Relationship Id="rId10" Type="http://schemas.openxmlformats.org/officeDocument/2006/relationships/image" Target="../media/image1235.png"/><Relationship Id="rId19" Type="http://schemas.openxmlformats.org/officeDocument/2006/relationships/image" Target="../media/image1244.png"/><Relationship Id="rId4" Type="http://schemas.openxmlformats.org/officeDocument/2006/relationships/image" Target="../media/image1229.png"/><Relationship Id="rId9" Type="http://schemas.openxmlformats.org/officeDocument/2006/relationships/image" Target="../media/image1234.png"/><Relationship Id="rId14" Type="http://schemas.openxmlformats.org/officeDocument/2006/relationships/image" Target="../media/image1239.png"/><Relationship Id="rId22" Type="http://schemas.openxmlformats.org/officeDocument/2006/relationships/image" Target="../media/image12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6.png"/><Relationship Id="rId13" Type="http://schemas.openxmlformats.org/officeDocument/2006/relationships/image" Target="../media/image1261.png"/><Relationship Id="rId3" Type="http://schemas.openxmlformats.org/officeDocument/2006/relationships/image" Target="../media/image1251.png"/><Relationship Id="rId7" Type="http://schemas.openxmlformats.org/officeDocument/2006/relationships/image" Target="../media/image1255.png"/><Relationship Id="rId12" Type="http://schemas.openxmlformats.org/officeDocument/2006/relationships/image" Target="../media/image1260.png"/><Relationship Id="rId2" Type="http://schemas.openxmlformats.org/officeDocument/2006/relationships/image" Target="../media/image1250.png"/><Relationship Id="rId16" Type="http://schemas.openxmlformats.org/officeDocument/2006/relationships/image" Target="../media/image1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4.png"/><Relationship Id="rId11" Type="http://schemas.openxmlformats.org/officeDocument/2006/relationships/image" Target="../media/image1259.png"/><Relationship Id="rId5" Type="http://schemas.openxmlformats.org/officeDocument/2006/relationships/image" Target="../media/image1253.png"/><Relationship Id="rId15" Type="http://schemas.openxmlformats.org/officeDocument/2006/relationships/image" Target="../media/image1263.png"/><Relationship Id="rId10" Type="http://schemas.openxmlformats.org/officeDocument/2006/relationships/image" Target="../media/image1258.png"/><Relationship Id="rId4" Type="http://schemas.openxmlformats.org/officeDocument/2006/relationships/image" Target="../media/image1252.png"/><Relationship Id="rId9" Type="http://schemas.openxmlformats.org/officeDocument/2006/relationships/image" Target="../media/image1257.png"/><Relationship Id="rId14" Type="http://schemas.openxmlformats.org/officeDocument/2006/relationships/image" Target="../media/image12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1.png"/><Relationship Id="rId13" Type="http://schemas.openxmlformats.org/officeDocument/2006/relationships/image" Target="../media/image1276.png"/><Relationship Id="rId3" Type="http://schemas.openxmlformats.org/officeDocument/2006/relationships/image" Target="../media/image1266.png"/><Relationship Id="rId7" Type="http://schemas.openxmlformats.org/officeDocument/2006/relationships/image" Target="../media/image1270.png"/><Relationship Id="rId12" Type="http://schemas.openxmlformats.org/officeDocument/2006/relationships/image" Target="../media/image1275.png"/><Relationship Id="rId2" Type="http://schemas.openxmlformats.org/officeDocument/2006/relationships/image" Target="../media/image1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9.png"/><Relationship Id="rId11" Type="http://schemas.openxmlformats.org/officeDocument/2006/relationships/image" Target="../media/image1274.png"/><Relationship Id="rId5" Type="http://schemas.openxmlformats.org/officeDocument/2006/relationships/image" Target="../media/image1268.png"/><Relationship Id="rId15" Type="http://schemas.openxmlformats.org/officeDocument/2006/relationships/image" Target="../media/image1278.png"/><Relationship Id="rId10" Type="http://schemas.openxmlformats.org/officeDocument/2006/relationships/image" Target="../media/image1273.png"/><Relationship Id="rId4" Type="http://schemas.openxmlformats.org/officeDocument/2006/relationships/image" Target="../media/image1267.png"/><Relationship Id="rId9" Type="http://schemas.openxmlformats.org/officeDocument/2006/relationships/image" Target="../media/image1272.png"/><Relationship Id="rId14" Type="http://schemas.openxmlformats.org/officeDocument/2006/relationships/image" Target="../media/image12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5.png"/><Relationship Id="rId3" Type="http://schemas.openxmlformats.org/officeDocument/2006/relationships/image" Target="../media/image1280.png"/><Relationship Id="rId7" Type="http://schemas.openxmlformats.org/officeDocument/2006/relationships/image" Target="../media/image1284.png"/><Relationship Id="rId2" Type="http://schemas.openxmlformats.org/officeDocument/2006/relationships/image" Target="../media/image1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3.png"/><Relationship Id="rId11" Type="http://schemas.openxmlformats.org/officeDocument/2006/relationships/image" Target="../media/image1288.png"/><Relationship Id="rId5" Type="http://schemas.openxmlformats.org/officeDocument/2006/relationships/image" Target="../media/image1282.png"/><Relationship Id="rId10" Type="http://schemas.openxmlformats.org/officeDocument/2006/relationships/image" Target="../media/image1287.png"/><Relationship Id="rId4" Type="http://schemas.openxmlformats.org/officeDocument/2006/relationships/image" Target="../media/image1281.png"/><Relationship Id="rId9" Type="http://schemas.openxmlformats.org/officeDocument/2006/relationships/image" Target="../media/image12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5.png"/><Relationship Id="rId3" Type="http://schemas.openxmlformats.org/officeDocument/2006/relationships/image" Target="../media/image1290.png"/><Relationship Id="rId7" Type="http://schemas.openxmlformats.org/officeDocument/2006/relationships/image" Target="../media/image1294.png"/><Relationship Id="rId2" Type="http://schemas.openxmlformats.org/officeDocument/2006/relationships/image" Target="../media/image1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3.png"/><Relationship Id="rId5" Type="http://schemas.openxmlformats.org/officeDocument/2006/relationships/image" Target="../media/image1292.png"/><Relationship Id="rId4" Type="http://schemas.openxmlformats.org/officeDocument/2006/relationships/image" Target="../media/image1291.png"/><Relationship Id="rId9" Type="http://schemas.openxmlformats.org/officeDocument/2006/relationships/image" Target="../media/image12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3.png"/><Relationship Id="rId13" Type="http://schemas.openxmlformats.org/officeDocument/2006/relationships/image" Target="../media/image1308.png"/><Relationship Id="rId18" Type="http://schemas.openxmlformats.org/officeDocument/2006/relationships/image" Target="../media/image1313.png"/><Relationship Id="rId26" Type="http://schemas.openxmlformats.org/officeDocument/2006/relationships/image" Target="../media/image1321.png"/><Relationship Id="rId3" Type="http://schemas.openxmlformats.org/officeDocument/2006/relationships/image" Target="../media/image1298.png"/><Relationship Id="rId21" Type="http://schemas.openxmlformats.org/officeDocument/2006/relationships/image" Target="../media/image1316.png"/><Relationship Id="rId7" Type="http://schemas.openxmlformats.org/officeDocument/2006/relationships/image" Target="../media/image1302.png"/><Relationship Id="rId12" Type="http://schemas.openxmlformats.org/officeDocument/2006/relationships/image" Target="../media/image1307.png"/><Relationship Id="rId17" Type="http://schemas.openxmlformats.org/officeDocument/2006/relationships/image" Target="../media/image1312.png"/><Relationship Id="rId25" Type="http://schemas.openxmlformats.org/officeDocument/2006/relationships/image" Target="../media/image1320.png"/><Relationship Id="rId2" Type="http://schemas.openxmlformats.org/officeDocument/2006/relationships/image" Target="../media/image1297.png"/><Relationship Id="rId16" Type="http://schemas.openxmlformats.org/officeDocument/2006/relationships/image" Target="../media/image1311.png"/><Relationship Id="rId20" Type="http://schemas.openxmlformats.org/officeDocument/2006/relationships/image" Target="../media/image1315.png"/><Relationship Id="rId29" Type="http://schemas.openxmlformats.org/officeDocument/2006/relationships/image" Target="../media/image1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1.png"/><Relationship Id="rId11" Type="http://schemas.openxmlformats.org/officeDocument/2006/relationships/image" Target="../media/image1306.png"/><Relationship Id="rId24" Type="http://schemas.openxmlformats.org/officeDocument/2006/relationships/image" Target="../media/image1319.png"/><Relationship Id="rId32" Type="http://schemas.openxmlformats.org/officeDocument/2006/relationships/image" Target="../media/image1327.png"/><Relationship Id="rId5" Type="http://schemas.openxmlformats.org/officeDocument/2006/relationships/image" Target="../media/image1300.png"/><Relationship Id="rId15" Type="http://schemas.openxmlformats.org/officeDocument/2006/relationships/image" Target="../media/image1310.png"/><Relationship Id="rId23" Type="http://schemas.openxmlformats.org/officeDocument/2006/relationships/image" Target="../media/image1318.png"/><Relationship Id="rId28" Type="http://schemas.openxmlformats.org/officeDocument/2006/relationships/image" Target="../media/image1323.png"/><Relationship Id="rId10" Type="http://schemas.openxmlformats.org/officeDocument/2006/relationships/image" Target="../media/image1305.png"/><Relationship Id="rId19" Type="http://schemas.openxmlformats.org/officeDocument/2006/relationships/image" Target="../media/image1314.png"/><Relationship Id="rId31" Type="http://schemas.openxmlformats.org/officeDocument/2006/relationships/image" Target="../media/image1326.png"/><Relationship Id="rId4" Type="http://schemas.openxmlformats.org/officeDocument/2006/relationships/image" Target="../media/image1299.png"/><Relationship Id="rId9" Type="http://schemas.openxmlformats.org/officeDocument/2006/relationships/image" Target="../media/image1304.png"/><Relationship Id="rId14" Type="http://schemas.openxmlformats.org/officeDocument/2006/relationships/image" Target="../media/image1309.png"/><Relationship Id="rId22" Type="http://schemas.openxmlformats.org/officeDocument/2006/relationships/image" Target="../media/image1317.png"/><Relationship Id="rId27" Type="http://schemas.openxmlformats.org/officeDocument/2006/relationships/image" Target="../media/image1322.png"/><Relationship Id="rId30" Type="http://schemas.openxmlformats.org/officeDocument/2006/relationships/image" Target="../media/image13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4.png"/><Relationship Id="rId13" Type="http://schemas.openxmlformats.org/officeDocument/2006/relationships/image" Target="../media/image1339.png"/><Relationship Id="rId18" Type="http://schemas.openxmlformats.org/officeDocument/2006/relationships/image" Target="../media/image1344.png"/><Relationship Id="rId3" Type="http://schemas.openxmlformats.org/officeDocument/2006/relationships/image" Target="../media/image1329.png"/><Relationship Id="rId21" Type="http://schemas.openxmlformats.org/officeDocument/2006/relationships/image" Target="../media/image1347.png"/><Relationship Id="rId7" Type="http://schemas.openxmlformats.org/officeDocument/2006/relationships/image" Target="../media/image1333.png"/><Relationship Id="rId12" Type="http://schemas.openxmlformats.org/officeDocument/2006/relationships/image" Target="../media/image1338.png"/><Relationship Id="rId17" Type="http://schemas.openxmlformats.org/officeDocument/2006/relationships/image" Target="../media/image1343.png"/><Relationship Id="rId2" Type="http://schemas.openxmlformats.org/officeDocument/2006/relationships/image" Target="../media/image1328.png"/><Relationship Id="rId16" Type="http://schemas.openxmlformats.org/officeDocument/2006/relationships/image" Target="../media/image1342.png"/><Relationship Id="rId20" Type="http://schemas.openxmlformats.org/officeDocument/2006/relationships/image" Target="../media/image13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2.png"/><Relationship Id="rId11" Type="http://schemas.openxmlformats.org/officeDocument/2006/relationships/image" Target="../media/image1337.png"/><Relationship Id="rId24" Type="http://schemas.openxmlformats.org/officeDocument/2006/relationships/image" Target="../media/image1350.png"/><Relationship Id="rId5" Type="http://schemas.openxmlformats.org/officeDocument/2006/relationships/image" Target="../media/image1331.png"/><Relationship Id="rId15" Type="http://schemas.openxmlformats.org/officeDocument/2006/relationships/image" Target="../media/image1341.png"/><Relationship Id="rId23" Type="http://schemas.openxmlformats.org/officeDocument/2006/relationships/image" Target="../media/image1349.png"/><Relationship Id="rId10" Type="http://schemas.openxmlformats.org/officeDocument/2006/relationships/image" Target="../media/image1336.png"/><Relationship Id="rId19" Type="http://schemas.openxmlformats.org/officeDocument/2006/relationships/image" Target="../media/image1345.png"/><Relationship Id="rId4" Type="http://schemas.openxmlformats.org/officeDocument/2006/relationships/image" Target="../media/image1330.png"/><Relationship Id="rId9" Type="http://schemas.openxmlformats.org/officeDocument/2006/relationships/image" Target="../media/image1335.png"/><Relationship Id="rId14" Type="http://schemas.openxmlformats.org/officeDocument/2006/relationships/image" Target="../media/image1340.png"/><Relationship Id="rId22" Type="http://schemas.openxmlformats.org/officeDocument/2006/relationships/image" Target="../media/image13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55.png"/><Relationship Id="rId18" Type="http://schemas.openxmlformats.org/officeDocument/2006/relationships/image" Target="../media/image114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1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5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6.png"/><Relationship Id="rId3" Type="http://schemas.openxmlformats.org/officeDocument/2006/relationships/image" Target="../media/image1352.png"/><Relationship Id="rId7" Type="http://schemas.openxmlformats.org/officeDocument/2006/relationships/image" Target="../media/image1355.png"/><Relationship Id="rId2" Type="http://schemas.openxmlformats.org/officeDocument/2006/relationships/image" Target="../media/image1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2.png"/><Relationship Id="rId5" Type="http://schemas.openxmlformats.org/officeDocument/2006/relationships/image" Target="../media/image1354.png"/><Relationship Id="rId4" Type="http://schemas.openxmlformats.org/officeDocument/2006/relationships/image" Target="../media/image13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3.png"/><Relationship Id="rId13" Type="http://schemas.openxmlformats.org/officeDocument/2006/relationships/image" Target="../media/image1368.png"/><Relationship Id="rId18" Type="http://schemas.openxmlformats.org/officeDocument/2006/relationships/image" Target="../media/image1373.png"/><Relationship Id="rId3" Type="http://schemas.openxmlformats.org/officeDocument/2006/relationships/image" Target="../media/image1358.png"/><Relationship Id="rId21" Type="http://schemas.openxmlformats.org/officeDocument/2006/relationships/image" Target="../media/image1376.png"/><Relationship Id="rId7" Type="http://schemas.openxmlformats.org/officeDocument/2006/relationships/image" Target="../media/image1362.png"/><Relationship Id="rId12" Type="http://schemas.openxmlformats.org/officeDocument/2006/relationships/image" Target="../media/image1367.png"/><Relationship Id="rId17" Type="http://schemas.openxmlformats.org/officeDocument/2006/relationships/image" Target="../media/image1372.png"/><Relationship Id="rId2" Type="http://schemas.openxmlformats.org/officeDocument/2006/relationships/image" Target="../media/image1357.png"/><Relationship Id="rId16" Type="http://schemas.openxmlformats.org/officeDocument/2006/relationships/image" Target="../media/image1371.png"/><Relationship Id="rId20" Type="http://schemas.openxmlformats.org/officeDocument/2006/relationships/image" Target="../media/image1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1.png"/><Relationship Id="rId11" Type="http://schemas.openxmlformats.org/officeDocument/2006/relationships/image" Target="../media/image1366.png"/><Relationship Id="rId5" Type="http://schemas.openxmlformats.org/officeDocument/2006/relationships/image" Target="../media/image1360.png"/><Relationship Id="rId15" Type="http://schemas.openxmlformats.org/officeDocument/2006/relationships/image" Target="../media/image1370.png"/><Relationship Id="rId10" Type="http://schemas.openxmlformats.org/officeDocument/2006/relationships/image" Target="../media/image1365.png"/><Relationship Id="rId19" Type="http://schemas.openxmlformats.org/officeDocument/2006/relationships/image" Target="../media/image1374.png"/><Relationship Id="rId4" Type="http://schemas.openxmlformats.org/officeDocument/2006/relationships/image" Target="../media/image1359.png"/><Relationship Id="rId9" Type="http://schemas.openxmlformats.org/officeDocument/2006/relationships/image" Target="../media/image1364.png"/><Relationship Id="rId14" Type="http://schemas.openxmlformats.org/officeDocument/2006/relationships/image" Target="../media/image13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3.png"/><Relationship Id="rId3" Type="http://schemas.openxmlformats.org/officeDocument/2006/relationships/image" Target="../media/image1378.png"/><Relationship Id="rId7" Type="http://schemas.openxmlformats.org/officeDocument/2006/relationships/image" Target="../media/image1382.png"/><Relationship Id="rId2" Type="http://schemas.openxmlformats.org/officeDocument/2006/relationships/image" Target="../media/image1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1.png"/><Relationship Id="rId5" Type="http://schemas.openxmlformats.org/officeDocument/2006/relationships/image" Target="../media/image1380.png"/><Relationship Id="rId10" Type="http://schemas.openxmlformats.org/officeDocument/2006/relationships/image" Target="../media/image1385.png"/><Relationship Id="rId4" Type="http://schemas.openxmlformats.org/officeDocument/2006/relationships/image" Target="../media/image1379.png"/><Relationship Id="rId9" Type="http://schemas.openxmlformats.org/officeDocument/2006/relationships/image" Target="../media/image13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2.png"/><Relationship Id="rId13" Type="http://schemas.openxmlformats.org/officeDocument/2006/relationships/image" Target="../media/image1397.png"/><Relationship Id="rId18" Type="http://schemas.openxmlformats.org/officeDocument/2006/relationships/image" Target="../media/image1402.png"/><Relationship Id="rId3" Type="http://schemas.openxmlformats.org/officeDocument/2006/relationships/image" Target="../media/image1387.png"/><Relationship Id="rId21" Type="http://schemas.openxmlformats.org/officeDocument/2006/relationships/image" Target="../media/image1405.png"/><Relationship Id="rId7" Type="http://schemas.openxmlformats.org/officeDocument/2006/relationships/image" Target="../media/image1391.png"/><Relationship Id="rId12" Type="http://schemas.openxmlformats.org/officeDocument/2006/relationships/image" Target="../media/image1396.png"/><Relationship Id="rId17" Type="http://schemas.openxmlformats.org/officeDocument/2006/relationships/image" Target="../media/image1401.png"/><Relationship Id="rId2" Type="http://schemas.openxmlformats.org/officeDocument/2006/relationships/image" Target="../media/image1386.png"/><Relationship Id="rId16" Type="http://schemas.openxmlformats.org/officeDocument/2006/relationships/image" Target="../media/image1400.png"/><Relationship Id="rId20" Type="http://schemas.openxmlformats.org/officeDocument/2006/relationships/image" Target="../media/image14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0.png"/><Relationship Id="rId11" Type="http://schemas.openxmlformats.org/officeDocument/2006/relationships/image" Target="../media/image1395.png"/><Relationship Id="rId5" Type="http://schemas.openxmlformats.org/officeDocument/2006/relationships/image" Target="../media/image1389.png"/><Relationship Id="rId15" Type="http://schemas.openxmlformats.org/officeDocument/2006/relationships/image" Target="../media/image1399.png"/><Relationship Id="rId10" Type="http://schemas.openxmlformats.org/officeDocument/2006/relationships/image" Target="../media/image1394.png"/><Relationship Id="rId19" Type="http://schemas.openxmlformats.org/officeDocument/2006/relationships/image" Target="../media/image1403.png"/><Relationship Id="rId4" Type="http://schemas.openxmlformats.org/officeDocument/2006/relationships/image" Target="../media/image1388.png"/><Relationship Id="rId9" Type="http://schemas.openxmlformats.org/officeDocument/2006/relationships/image" Target="../media/image1393.png"/><Relationship Id="rId14" Type="http://schemas.openxmlformats.org/officeDocument/2006/relationships/image" Target="../media/image1398.png"/><Relationship Id="rId22" Type="http://schemas.openxmlformats.org/officeDocument/2006/relationships/image" Target="../media/image14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3.png"/><Relationship Id="rId13" Type="http://schemas.openxmlformats.org/officeDocument/2006/relationships/image" Target="../media/image1418.png"/><Relationship Id="rId3" Type="http://schemas.openxmlformats.org/officeDocument/2006/relationships/image" Target="../media/image1408.png"/><Relationship Id="rId7" Type="http://schemas.openxmlformats.org/officeDocument/2006/relationships/image" Target="../media/image1412.png"/><Relationship Id="rId12" Type="http://schemas.openxmlformats.org/officeDocument/2006/relationships/image" Target="../media/image1417.png"/><Relationship Id="rId2" Type="http://schemas.openxmlformats.org/officeDocument/2006/relationships/image" Target="../media/image14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1.png"/><Relationship Id="rId11" Type="http://schemas.openxmlformats.org/officeDocument/2006/relationships/image" Target="../media/image1416.png"/><Relationship Id="rId5" Type="http://schemas.openxmlformats.org/officeDocument/2006/relationships/image" Target="../media/image1410.png"/><Relationship Id="rId10" Type="http://schemas.openxmlformats.org/officeDocument/2006/relationships/image" Target="../media/image1415.png"/><Relationship Id="rId4" Type="http://schemas.openxmlformats.org/officeDocument/2006/relationships/image" Target="../media/image1409.png"/><Relationship Id="rId9" Type="http://schemas.openxmlformats.org/officeDocument/2006/relationships/image" Target="../media/image1414.png"/><Relationship Id="rId14" Type="http://schemas.openxmlformats.org/officeDocument/2006/relationships/image" Target="../media/image14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6.png"/><Relationship Id="rId13" Type="http://schemas.openxmlformats.org/officeDocument/2006/relationships/image" Target="../media/image1431.png"/><Relationship Id="rId3" Type="http://schemas.openxmlformats.org/officeDocument/2006/relationships/image" Target="../media/image1421.png"/><Relationship Id="rId7" Type="http://schemas.openxmlformats.org/officeDocument/2006/relationships/image" Target="../media/image1425.png"/><Relationship Id="rId12" Type="http://schemas.openxmlformats.org/officeDocument/2006/relationships/image" Target="../media/image1430.png"/><Relationship Id="rId17" Type="http://schemas.openxmlformats.org/officeDocument/2006/relationships/image" Target="../media/image1435.png"/><Relationship Id="rId2" Type="http://schemas.openxmlformats.org/officeDocument/2006/relationships/image" Target="../media/image1420.png"/><Relationship Id="rId16" Type="http://schemas.openxmlformats.org/officeDocument/2006/relationships/image" Target="../media/image14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4.png"/><Relationship Id="rId11" Type="http://schemas.openxmlformats.org/officeDocument/2006/relationships/image" Target="../media/image1429.png"/><Relationship Id="rId5" Type="http://schemas.openxmlformats.org/officeDocument/2006/relationships/image" Target="../media/image1423.png"/><Relationship Id="rId15" Type="http://schemas.openxmlformats.org/officeDocument/2006/relationships/image" Target="../media/image1433.png"/><Relationship Id="rId10" Type="http://schemas.openxmlformats.org/officeDocument/2006/relationships/image" Target="../media/image1428.png"/><Relationship Id="rId4" Type="http://schemas.openxmlformats.org/officeDocument/2006/relationships/image" Target="../media/image1422.png"/><Relationship Id="rId9" Type="http://schemas.openxmlformats.org/officeDocument/2006/relationships/image" Target="../media/image1427.png"/><Relationship Id="rId14" Type="http://schemas.openxmlformats.org/officeDocument/2006/relationships/image" Target="../media/image14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2.png"/><Relationship Id="rId13" Type="http://schemas.openxmlformats.org/officeDocument/2006/relationships/image" Target="../media/image1447.png"/><Relationship Id="rId18" Type="http://schemas.openxmlformats.org/officeDocument/2006/relationships/image" Target="../media/image1452.png"/><Relationship Id="rId3" Type="http://schemas.openxmlformats.org/officeDocument/2006/relationships/image" Target="../media/image1437.png"/><Relationship Id="rId21" Type="http://schemas.openxmlformats.org/officeDocument/2006/relationships/image" Target="../media/image1455.png"/><Relationship Id="rId7" Type="http://schemas.openxmlformats.org/officeDocument/2006/relationships/image" Target="../media/image1441.png"/><Relationship Id="rId12" Type="http://schemas.openxmlformats.org/officeDocument/2006/relationships/image" Target="../media/image1446.png"/><Relationship Id="rId17" Type="http://schemas.openxmlformats.org/officeDocument/2006/relationships/image" Target="../media/image1451.png"/><Relationship Id="rId2" Type="http://schemas.openxmlformats.org/officeDocument/2006/relationships/image" Target="../media/image1436.png"/><Relationship Id="rId16" Type="http://schemas.openxmlformats.org/officeDocument/2006/relationships/image" Target="../media/image1450.png"/><Relationship Id="rId20" Type="http://schemas.openxmlformats.org/officeDocument/2006/relationships/image" Target="../media/image14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0.png"/><Relationship Id="rId11" Type="http://schemas.openxmlformats.org/officeDocument/2006/relationships/image" Target="../media/image1445.png"/><Relationship Id="rId5" Type="http://schemas.openxmlformats.org/officeDocument/2006/relationships/image" Target="../media/image1439.png"/><Relationship Id="rId15" Type="http://schemas.openxmlformats.org/officeDocument/2006/relationships/image" Target="../media/image1449.png"/><Relationship Id="rId10" Type="http://schemas.openxmlformats.org/officeDocument/2006/relationships/image" Target="../media/image1444.png"/><Relationship Id="rId19" Type="http://schemas.openxmlformats.org/officeDocument/2006/relationships/image" Target="../media/image1453.png"/><Relationship Id="rId4" Type="http://schemas.openxmlformats.org/officeDocument/2006/relationships/image" Target="../media/image1438.png"/><Relationship Id="rId9" Type="http://schemas.openxmlformats.org/officeDocument/2006/relationships/image" Target="../media/image1443.png"/><Relationship Id="rId14" Type="http://schemas.openxmlformats.org/officeDocument/2006/relationships/image" Target="../media/image144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2.png"/><Relationship Id="rId13" Type="http://schemas.openxmlformats.org/officeDocument/2006/relationships/image" Target="../media/image1467.png"/><Relationship Id="rId3" Type="http://schemas.openxmlformats.org/officeDocument/2006/relationships/image" Target="../media/image1457.png"/><Relationship Id="rId7" Type="http://schemas.openxmlformats.org/officeDocument/2006/relationships/image" Target="../media/image1461.png"/><Relationship Id="rId12" Type="http://schemas.openxmlformats.org/officeDocument/2006/relationships/image" Target="../media/image1466.png"/><Relationship Id="rId2" Type="http://schemas.openxmlformats.org/officeDocument/2006/relationships/image" Target="../media/image1456.png"/><Relationship Id="rId16" Type="http://schemas.openxmlformats.org/officeDocument/2006/relationships/image" Target="../media/image14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0.png"/><Relationship Id="rId11" Type="http://schemas.openxmlformats.org/officeDocument/2006/relationships/image" Target="../media/image1465.png"/><Relationship Id="rId5" Type="http://schemas.openxmlformats.org/officeDocument/2006/relationships/image" Target="../media/image1459.png"/><Relationship Id="rId15" Type="http://schemas.openxmlformats.org/officeDocument/2006/relationships/image" Target="../media/image1469.png"/><Relationship Id="rId10" Type="http://schemas.openxmlformats.org/officeDocument/2006/relationships/image" Target="../media/image1464.png"/><Relationship Id="rId4" Type="http://schemas.openxmlformats.org/officeDocument/2006/relationships/image" Target="../media/image1458.png"/><Relationship Id="rId9" Type="http://schemas.openxmlformats.org/officeDocument/2006/relationships/image" Target="../media/image1463.png"/><Relationship Id="rId14" Type="http://schemas.openxmlformats.org/officeDocument/2006/relationships/image" Target="../media/image14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7.png"/><Relationship Id="rId13" Type="http://schemas.openxmlformats.org/officeDocument/2006/relationships/image" Target="../media/image1482.png"/><Relationship Id="rId18" Type="http://schemas.openxmlformats.org/officeDocument/2006/relationships/image" Target="../media/image1487.png"/><Relationship Id="rId3" Type="http://schemas.openxmlformats.org/officeDocument/2006/relationships/image" Target="../media/image1472.png"/><Relationship Id="rId21" Type="http://schemas.openxmlformats.org/officeDocument/2006/relationships/image" Target="../media/image1490.png"/><Relationship Id="rId7" Type="http://schemas.openxmlformats.org/officeDocument/2006/relationships/image" Target="../media/image1476.png"/><Relationship Id="rId12" Type="http://schemas.openxmlformats.org/officeDocument/2006/relationships/image" Target="../media/image1481.png"/><Relationship Id="rId17" Type="http://schemas.openxmlformats.org/officeDocument/2006/relationships/image" Target="../media/image1486.png"/><Relationship Id="rId2" Type="http://schemas.openxmlformats.org/officeDocument/2006/relationships/image" Target="../media/image1471.png"/><Relationship Id="rId16" Type="http://schemas.openxmlformats.org/officeDocument/2006/relationships/image" Target="../media/image1485.png"/><Relationship Id="rId20" Type="http://schemas.openxmlformats.org/officeDocument/2006/relationships/image" Target="../media/image14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5.png"/><Relationship Id="rId11" Type="http://schemas.openxmlformats.org/officeDocument/2006/relationships/image" Target="../media/image1480.png"/><Relationship Id="rId24" Type="http://schemas.openxmlformats.org/officeDocument/2006/relationships/image" Target="../media/image1493.png"/><Relationship Id="rId5" Type="http://schemas.openxmlformats.org/officeDocument/2006/relationships/image" Target="../media/image1474.png"/><Relationship Id="rId15" Type="http://schemas.openxmlformats.org/officeDocument/2006/relationships/image" Target="../media/image1484.png"/><Relationship Id="rId23" Type="http://schemas.openxmlformats.org/officeDocument/2006/relationships/image" Target="../media/image1492.png"/><Relationship Id="rId10" Type="http://schemas.openxmlformats.org/officeDocument/2006/relationships/image" Target="../media/image1479.png"/><Relationship Id="rId19" Type="http://schemas.openxmlformats.org/officeDocument/2006/relationships/image" Target="../media/image1488.png"/><Relationship Id="rId4" Type="http://schemas.openxmlformats.org/officeDocument/2006/relationships/image" Target="../media/image1473.png"/><Relationship Id="rId9" Type="http://schemas.openxmlformats.org/officeDocument/2006/relationships/image" Target="../media/image1478.png"/><Relationship Id="rId14" Type="http://schemas.openxmlformats.org/officeDocument/2006/relationships/image" Target="../media/image1483.png"/><Relationship Id="rId22" Type="http://schemas.openxmlformats.org/officeDocument/2006/relationships/image" Target="../media/image14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3" Type="http://schemas.openxmlformats.org/officeDocument/2006/relationships/image" Target="../media/image1505.png"/><Relationship Id="rId18" Type="http://schemas.openxmlformats.org/officeDocument/2006/relationships/image" Target="../media/image1510.png"/><Relationship Id="rId26" Type="http://schemas.openxmlformats.org/officeDocument/2006/relationships/image" Target="../media/image1518.png"/><Relationship Id="rId3" Type="http://schemas.openxmlformats.org/officeDocument/2006/relationships/image" Target="../media/image1495.png"/><Relationship Id="rId21" Type="http://schemas.openxmlformats.org/officeDocument/2006/relationships/image" Target="../media/image1513.png"/><Relationship Id="rId7" Type="http://schemas.openxmlformats.org/officeDocument/2006/relationships/image" Target="../media/image1499.png"/><Relationship Id="rId12" Type="http://schemas.openxmlformats.org/officeDocument/2006/relationships/image" Target="../media/image1504.png"/><Relationship Id="rId17" Type="http://schemas.openxmlformats.org/officeDocument/2006/relationships/image" Target="../media/image1509.png"/><Relationship Id="rId25" Type="http://schemas.openxmlformats.org/officeDocument/2006/relationships/image" Target="../media/image1517.png"/><Relationship Id="rId2" Type="http://schemas.openxmlformats.org/officeDocument/2006/relationships/image" Target="../media/image1494.png"/><Relationship Id="rId16" Type="http://schemas.openxmlformats.org/officeDocument/2006/relationships/image" Target="../media/image1508.png"/><Relationship Id="rId20" Type="http://schemas.openxmlformats.org/officeDocument/2006/relationships/image" Target="../media/image1512.png"/><Relationship Id="rId29" Type="http://schemas.openxmlformats.org/officeDocument/2006/relationships/image" Target="../media/image15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8.png"/><Relationship Id="rId11" Type="http://schemas.openxmlformats.org/officeDocument/2006/relationships/image" Target="../media/image1503.png"/><Relationship Id="rId24" Type="http://schemas.openxmlformats.org/officeDocument/2006/relationships/image" Target="../media/image1516.png"/><Relationship Id="rId32" Type="http://schemas.openxmlformats.org/officeDocument/2006/relationships/image" Target="../media/image1524.png"/><Relationship Id="rId5" Type="http://schemas.openxmlformats.org/officeDocument/2006/relationships/image" Target="../media/image1497.png"/><Relationship Id="rId15" Type="http://schemas.openxmlformats.org/officeDocument/2006/relationships/image" Target="../media/image1507.png"/><Relationship Id="rId23" Type="http://schemas.openxmlformats.org/officeDocument/2006/relationships/image" Target="../media/image1515.png"/><Relationship Id="rId28" Type="http://schemas.openxmlformats.org/officeDocument/2006/relationships/image" Target="../media/image1520.png"/><Relationship Id="rId10" Type="http://schemas.openxmlformats.org/officeDocument/2006/relationships/image" Target="../media/image1502.png"/><Relationship Id="rId19" Type="http://schemas.openxmlformats.org/officeDocument/2006/relationships/image" Target="../media/image1511.png"/><Relationship Id="rId31" Type="http://schemas.openxmlformats.org/officeDocument/2006/relationships/image" Target="../media/image1523.png"/><Relationship Id="rId4" Type="http://schemas.openxmlformats.org/officeDocument/2006/relationships/image" Target="../media/image1496.png"/><Relationship Id="rId9" Type="http://schemas.openxmlformats.org/officeDocument/2006/relationships/image" Target="../media/image1501.png"/><Relationship Id="rId14" Type="http://schemas.openxmlformats.org/officeDocument/2006/relationships/image" Target="../media/image1506.png"/><Relationship Id="rId22" Type="http://schemas.openxmlformats.org/officeDocument/2006/relationships/image" Target="../media/image1514.png"/><Relationship Id="rId27" Type="http://schemas.openxmlformats.org/officeDocument/2006/relationships/image" Target="../media/image1519.png"/><Relationship Id="rId30" Type="http://schemas.openxmlformats.org/officeDocument/2006/relationships/image" Target="../media/image15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1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1.png"/><Relationship Id="rId3" Type="http://schemas.openxmlformats.org/officeDocument/2006/relationships/image" Target="../media/image1526.png"/><Relationship Id="rId7" Type="http://schemas.openxmlformats.org/officeDocument/2006/relationships/image" Target="../media/image1530.png"/><Relationship Id="rId2" Type="http://schemas.openxmlformats.org/officeDocument/2006/relationships/image" Target="../media/image15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9.png"/><Relationship Id="rId5" Type="http://schemas.openxmlformats.org/officeDocument/2006/relationships/image" Target="../media/image1528.png"/><Relationship Id="rId4" Type="http://schemas.openxmlformats.org/officeDocument/2006/relationships/image" Target="../media/image1527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3.png"/><Relationship Id="rId18" Type="http://schemas.openxmlformats.org/officeDocument/2006/relationships/image" Target="../media/image1548.png"/><Relationship Id="rId26" Type="http://schemas.openxmlformats.org/officeDocument/2006/relationships/image" Target="../media/image1556.png"/><Relationship Id="rId39" Type="http://schemas.openxmlformats.org/officeDocument/2006/relationships/image" Target="../media/image1569.png"/><Relationship Id="rId21" Type="http://schemas.openxmlformats.org/officeDocument/2006/relationships/image" Target="../media/image1551.png"/><Relationship Id="rId34" Type="http://schemas.openxmlformats.org/officeDocument/2006/relationships/image" Target="../media/image1564.png"/><Relationship Id="rId42" Type="http://schemas.openxmlformats.org/officeDocument/2006/relationships/image" Target="../media/image1572.png"/><Relationship Id="rId47" Type="http://schemas.openxmlformats.org/officeDocument/2006/relationships/image" Target="../media/image1577.png"/><Relationship Id="rId50" Type="http://schemas.openxmlformats.org/officeDocument/2006/relationships/image" Target="../media/image1580.png"/><Relationship Id="rId7" Type="http://schemas.openxmlformats.org/officeDocument/2006/relationships/image" Target="../media/image1537.png"/><Relationship Id="rId2" Type="http://schemas.openxmlformats.org/officeDocument/2006/relationships/image" Target="../media/image1532.png"/><Relationship Id="rId16" Type="http://schemas.openxmlformats.org/officeDocument/2006/relationships/image" Target="../media/image1546.png"/><Relationship Id="rId29" Type="http://schemas.openxmlformats.org/officeDocument/2006/relationships/image" Target="../media/image1559.png"/><Relationship Id="rId11" Type="http://schemas.openxmlformats.org/officeDocument/2006/relationships/image" Target="../media/image1541.png"/><Relationship Id="rId24" Type="http://schemas.openxmlformats.org/officeDocument/2006/relationships/image" Target="../media/image1554.png"/><Relationship Id="rId32" Type="http://schemas.openxmlformats.org/officeDocument/2006/relationships/image" Target="../media/image1562.png"/><Relationship Id="rId37" Type="http://schemas.openxmlformats.org/officeDocument/2006/relationships/image" Target="../media/image1567.png"/><Relationship Id="rId40" Type="http://schemas.openxmlformats.org/officeDocument/2006/relationships/image" Target="../media/image1570.png"/><Relationship Id="rId45" Type="http://schemas.openxmlformats.org/officeDocument/2006/relationships/image" Target="../media/image1575.png"/><Relationship Id="rId5" Type="http://schemas.openxmlformats.org/officeDocument/2006/relationships/image" Target="../media/image1535.png"/><Relationship Id="rId15" Type="http://schemas.openxmlformats.org/officeDocument/2006/relationships/image" Target="../media/image1545.png"/><Relationship Id="rId23" Type="http://schemas.openxmlformats.org/officeDocument/2006/relationships/image" Target="../media/image1553.png"/><Relationship Id="rId28" Type="http://schemas.openxmlformats.org/officeDocument/2006/relationships/image" Target="../media/image1558.png"/><Relationship Id="rId36" Type="http://schemas.openxmlformats.org/officeDocument/2006/relationships/image" Target="../media/image1566.png"/><Relationship Id="rId49" Type="http://schemas.openxmlformats.org/officeDocument/2006/relationships/image" Target="../media/image1579.png"/><Relationship Id="rId10" Type="http://schemas.openxmlformats.org/officeDocument/2006/relationships/image" Target="../media/image1540.png"/><Relationship Id="rId19" Type="http://schemas.openxmlformats.org/officeDocument/2006/relationships/image" Target="../media/image1549.png"/><Relationship Id="rId31" Type="http://schemas.openxmlformats.org/officeDocument/2006/relationships/image" Target="../media/image1561.png"/><Relationship Id="rId44" Type="http://schemas.openxmlformats.org/officeDocument/2006/relationships/image" Target="../media/image1574.png"/><Relationship Id="rId52" Type="http://schemas.openxmlformats.org/officeDocument/2006/relationships/image" Target="../media/image1582.png"/><Relationship Id="rId4" Type="http://schemas.openxmlformats.org/officeDocument/2006/relationships/image" Target="../media/image1534.png"/><Relationship Id="rId9" Type="http://schemas.openxmlformats.org/officeDocument/2006/relationships/image" Target="../media/image1539.png"/><Relationship Id="rId14" Type="http://schemas.openxmlformats.org/officeDocument/2006/relationships/image" Target="../media/image1544.png"/><Relationship Id="rId22" Type="http://schemas.openxmlformats.org/officeDocument/2006/relationships/image" Target="../media/image1552.png"/><Relationship Id="rId27" Type="http://schemas.openxmlformats.org/officeDocument/2006/relationships/image" Target="../media/image1557.png"/><Relationship Id="rId30" Type="http://schemas.openxmlformats.org/officeDocument/2006/relationships/image" Target="../media/image1560.png"/><Relationship Id="rId35" Type="http://schemas.openxmlformats.org/officeDocument/2006/relationships/image" Target="../media/image1565.png"/><Relationship Id="rId43" Type="http://schemas.openxmlformats.org/officeDocument/2006/relationships/image" Target="../media/image1573.png"/><Relationship Id="rId48" Type="http://schemas.openxmlformats.org/officeDocument/2006/relationships/image" Target="../media/image1578.png"/><Relationship Id="rId8" Type="http://schemas.openxmlformats.org/officeDocument/2006/relationships/image" Target="../media/image1538.png"/><Relationship Id="rId51" Type="http://schemas.openxmlformats.org/officeDocument/2006/relationships/image" Target="../media/image1581.png"/><Relationship Id="rId3" Type="http://schemas.openxmlformats.org/officeDocument/2006/relationships/image" Target="../media/image1533.png"/><Relationship Id="rId12" Type="http://schemas.openxmlformats.org/officeDocument/2006/relationships/image" Target="../media/image1542.png"/><Relationship Id="rId17" Type="http://schemas.openxmlformats.org/officeDocument/2006/relationships/image" Target="../media/image1547.png"/><Relationship Id="rId25" Type="http://schemas.openxmlformats.org/officeDocument/2006/relationships/image" Target="../media/image1555.png"/><Relationship Id="rId33" Type="http://schemas.openxmlformats.org/officeDocument/2006/relationships/image" Target="../media/image1563.png"/><Relationship Id="rId38" Type="http://schemas.openxmlformats.org/officeDocument/2006/relationships/image" Target="../media/image1568.png"/><Relationship Id="rId46" Type="http://schemas.openxmlformats.org/officeDocument/2006/relationships/image" Target="../media/image1576.png"/><Relationship Id="rId20" Type="http://schemas.openxmlformats.org/officeDocument/2006/relationships/image" Target="../media/image1550.png"/><Relationship Id="rId41" Type="http://schemas.openxmlformats.org/officeDocument/2006/relationships/image" Target="../media/image1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6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4.png"/><Relationship Id="rId18" Type="http://schemas.openxmlformats.org/officeDocument/2006/relationships/image" Target="../media/image1599.png"/><Relationship Id="rId26" Type="http://schemas.openxmlformats.org/officeDocument/2006/relationships/image" Target="../media/image1607.png"/><Relationship Id="rId39" Type="http://schemas.openxmlformats.org/officeDocument/2006/relationships/image" Target="../media/image1620.png"/><Relationship Id="rId21" Type="http://schemas.openxmlformats.org/officeDocument/2006/relationships/image" Target="../media/image1602.png"/><Relationship Id="rId34" Type="http://schemas.openxmlformats.org/officeDocument/2006/relationships/image" Target="../media/image1615.png"/><Relationship Id="rId42" Type="http://schemas.openxmlformats.org/officeDocument/2006/relationships/image" Target="../media/image1623.png"/><Relationship Id="rId47" Type="http://schemas.openxmlformats.org/officeDocument/2006/relationships/image" Target="../media/image1628.png"/><Relationship Id="rId50" Type="http://schemas.openxmlformats.org/officeDocument/2006/relationships/image" Target="../media/image1631.png"/><Relationship Id="rId7" Type="http://schemas.openxmlformats.org/officeDocument/2006/relationships/image" Target="../media/image1588.png"/><Relationship Id="rId2" Type="http://schemas.openxmlformats.org/officeDocument/2006/relationships/image" Target="../media/image1583.png"/><Relationship Id="rId16" Type="http://schemas.openxmlformats.org/officeDocument/2006/relationships/image" Target="../media/image1597.png"/><Relationship Id="rId29" Type="http://schemas.openxmlformats.org/officeDocument/2006/relationships/image" Target="../media/image1610.png"/><Relationship Id="rId11" Type="http://schemas.openxmlformats.org/officeDocument/2006/relationships/image" Target="../media/image1592.png"/><Relationship Id="rId24" Type="http://schemas.openxmlformats.org/officeDocument/2006/relationships/image" Target="../media/image1605.png"/><Relationship Id="rId32" Type="http://schemas.openxmlformats.org/officeDocument/2006/relationships/image" Target="../media/image1613.png"/><Relationship Id="rId37" Type="http://schemas.openxmlformats.org/officeDocument/2006/relationships/image" Target="../media/image1618.png"/><Relationship Id="rId40" Type="http://schemas.openxmlformats.org/officeDocument/2006/relationships/image" Target="../media/image1621.png"/><Relationship Id="rId45" Type="http://schemas.openxmlformats.org/officeDocument/2006/relationships/image" Target="../media/image1626.png"/><Relationship Id="rId53" Type="http://schemas.openxmlformats.org/officeDocument/2006/relationships/image" Target="../media/image1634.png"/><Relationship Id="rId5" Type="http://schemas.openxmlformats.org/officeDocument/2006/relationships/image" Target="../media/image1586.png"/><Relationship Id="rId10" Type="http://schemas.openxmlformats.org/officeDocument/2006/relationships/image" Target="../media/image1591.png"/><Relationship Id="rId19" Type="http://schemas.openxmlformats.org/officeDocument/2006/relationships/image" Target="../media/image1600.png"/><Relationship Id="rId31" Type="http://schemas.openxmlformats.org/officeDocument/2006/relationships/image" Target="../media/image1612.png"/><Relationship Id="rId44" Type="http://schemas.openxmlformats.org/officeDocument/2006/relationships/image" Target="../media/image1625.png"/><Relationship Id="rId52" Type="http://schemas.openxmlformats.org/officeDocument/2006/relationships/image" Target="../media/image1633.png"/><Relationship Id="rId4" Type="http://schemas.openxmlformats.org/officeDocument/2006/relationships/image" Target="../media/image1585.png"/><Relationship Id="rId9" Type="http://schemas.openxmlformats.org/officeDocument/2006/relationships/image" Target="../media/image1590.png"/><Relationship Id="rId14" Type="http://schemas.openxmlformats.org/officeDocument/2006/relationships/image" Target="../media/image1595.png"/><Relationship Id="rId22" Type="http://schemas.openxmlformats.org/officeDocument/2006/relationships/image" Target="../media/image1603.png"/><Relationship Id="rId27" Type="http://schemas.openxmlformats.org/officeDocument/2006/relationships/image" Target="../media/image1608.png"/><Relationship Id="rId30" Type="http://schemas.openxmlformats.org/officeDocument/2006/relationships/image" Target="../media/image1611.png"/><Relationship Id="rId35" Type="http://schemas.openxmlformats.org/officeDocument/2006/relationships/image" Target="../media/image1616.png"/><Relationship Id="rId43" Type="http://schemas.openxmlformats.org/officeDocument/2006/relationships/image" Target="../media/image1624.png"/><Relationship Id="rId48" Type="http://schemas.openxmlformats.org/officeDocument/2006/relationships/image" Target="../media/image1629.png"/><Relationship Id="rId8" Type="http://schemas.openxmlformats.org/officeDocument/2006/relationships/image" Target="../media/image1589.png"/><Relationship Id="rId51" Type="http://schemas.openxmlformats.org/officeDocument/2006/relationships/image" Target="../media/image1632.png"/><Relationship Id="rId3" Type="http://schemas.openxmlformats.org/officeDocument/2006/relationships/image" Target="../media/image1584.png"/><Relationship Id="rId12" Type="http://schemas.openxmlformats.org/officeDocument/2006/relationships/image" Target="../media/image1593.png"/><Relationship Id="rId17" Type="http://schemas.openxmlformats.org/officeDocument/2006/relationships/image" Target="../media/image1598.png"/><Relationship Id="rId25" Type="http://schemas.openxmlformats.org/officeDocument/2006/relationships/image" Target="../media/image1606.png"/><Relationship Id="rId33" Type="http://schemas.openxmlformats.org/officeDocument/2006/relationships/image" Target="../media/image1614.png"/><Relationship Id="rId38" Type="http://schemas.openxmlformats.org/officeDocument/2006/relationships/image" Target="../media/image1619.png"/><Relationship Id="rId46" Type="http://schemas.openxmlformats.org/officeDocument/2006/relationships/image" Target="../media/image1627.png"/><Relationship Id="rId20" Type="http://schemas.openxmlformats.org/officeDocument/2006/relationships/image" Target="../media/image1601.png"/><Relationship Id="rId41" Type="http://schemas.openxmlformats.org/officeDocument/2006/relationships/image" Target="../media/image16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7.png"/><Relationship Id="rId15" Type="http://schemas.openxmlformats.org/officeDocument/2006/relationships/image" Target="../media/image1596.png"/><Relationship Id="rId23" Type="http://schemas.openxmlformats.org/officeDocument/2006/relationships/image" Target="../media/image1604.png"/><Relationship Id="rId28" Type="http://schemas.openxmlformats.org/officeDocument/2006/relationships/image" Target="../media/image1609.png"/><Relationship Id="rId36" Type="http://schemas.openxmlformats.org/officeDocument/2006/relationships/image" Target="../media/image1617.png"/><Relationship Id="rId49" Type="http://schemas.openxmlformats.org/officeDocument/2006/relationships/image" Target="../media/image16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1.png"/><Relationship Id="rId3" Type="http://schemas.openxmlformats.org/officeDocument/2006/relationships/image" Target="../media/image1636.png"/><Relationship Id="rId7" Type="http://schemas.openxmlformats.org/officeDocument/2006/relationships/image" Target="../media/image1640.png"/><Relationship Id="rId2" Type="http://schemas.openxmlformats.org/officeDocument/2006/relationships/image" Target="../media/image16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9.png"/><Relationship Id="rId5" Type="http://schemas.openxmlformats.org/officeDocument/2006/relationships/image" Target="../media/image1638.png"/><Relationship Id="rId10" Type="http://schemas.openxmlformats.org/officeDocument/2006/relationships/image" Target="../media/image1643.png"/><Relationship Id="rId4" Type="http://schemas.openxmlformats.org/officeDocument/2006/relationships/image" Target="../media/image1637.png"/><Relationship Id="rId9" Type="http://schemas.openxmlformats.org/officeDocument/2006/relationships/image" Target="../media/image16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8.png"/><Relationship Id="rId13" Type="http://schemas.openxmlformats.org/officeDocument/2006/relationships/image" Target="../media/image1653.png"/><Relationship Id="rId3" Type="http://schemas.openxmlformats.org/officeDocument/2006/relationships/image" Target="../media/image1644.png"/><Relationship Id="rId7" Type="http://schemas.openxmlformats.org/officeDocument/2006/relationships/image" Target="../media/image1408.png"/><Relationship Id="rId12" Type="http://schemas.openxmlformats.org/officeDocument/2006/relationships/image" Target="../media/image16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7.png"/><Relationship Id="rId11" Type="http://schemas.openxmlformats.org/officeDocument/2006/relationships/image" Target="../media/image1651.png"/><Relationship Id="rId5" Type="http://schemas.openxmlformats.org/officeDocument/2006/relationships/image" Target="../media/image1646.png"/><Relationship Id="rId10" Type="http://schemas.openxmlformats.org/officeDocument/2006/relationships/image" Target="../media/image1650.png"/><Relationship Id="rId4" Type="http://schemas.openxmlformats.org/officeDocument/2006/relationships/image" Target="../media/image1645.png"/><Relationship Id="rId9" Type="http://schemas.openxmlformats.org/officeDocument/2006/relationships/image" Target="../media/image16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8.png"/><Relationship Id="rId13" Type="http://schemas.openxmlformats.org/officeDocument/2006/relationships/image" Target="../media/image1663.png"/><Relationship Id="rId3" Type="http://schemas.openxmlformats.org/officeDocument/2006/relationships/image" Target="../media/image1654.png"/><Relationship Id="rId7" Type="http://schemas.openxmlformats.org/officeDocument/2006/relationships/image" Target="../media/image1657.png"/><Relationship Id="rId12" Type="http://schemas.openxmlformats.org/officeDocument/2006/relationships/image" Target="../media/image1662.png"/><Relationship Id="rId17" Type="http://schemas.openxmlformats.org/officeDocument/2006/relationships/image" Target="../media/image166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6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1.png"/><Relationship Id="rId11" Type="http://schemas.openxmlformats.org/officeDocument/2006/relationships/image" Target="../media/image1661.png"/><Relationship Id="rId5" Type="http://schemas.openxmlformats.org/officeDocument/2006/relationships/image" Target="../media/image1656.png"/><Relationship Id="rId15" Type="http://schemas.openxmlformats.org/officeDocument/2006/relationships/image" Target="../media/image1665.png"/><Relationship Id="rId10" Type="http://schemas.openxmlformats.org/officeDocument/2006/relationships/image" Target="../media/image1660.png"/><Relationship Id="rId4" Type="http://schemas.openxmlformats.org/officeDocument/2006/relationships/image" Target="../media/image1655.png"/><Relationship Id="rId9" Type="http://schemas.openxmlformats.org/officeDocument/2006/relationships/image" Target="../media/image1659.png"/><Relationship Id="rId14" Type="http://schemas.openxmlformats.org/officeDocument/2006/relationships/image" Target="../media/image16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3.png"/><Relationship Id="rId13" Type="http://schemas.openxmlformats.org/officeDocument/2006/relationships/image" Target="../media/image1678.png"/><Relationship Id="rId3" Type="http://schemas.openxmlformats.org/officeDocument/2006/relationships/image" Target="../media/image1668.png"/><Relationship Id="rId7" Type="http://schemas.openxmlformats.org/officeDocument/2006/relationships/image" Target="../media/image1672.png"/><Relationship Id="rId12" Type="http://schemas.openxmlformats.org/officeDocument/2006/relationships/image" Target="../media/image16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1.png"/><Relationship Id="rId11" Type="http://schemas.openxmlformats.org/officeDocument/2006/relationships/image" Target="../media/image1676.png"/><Relationship Id="rId5" Type="http://schemas.openxmlformats.org/officeDocument/2006/relationships/image" Target="../media/image1670.png"/><Relationship Id="rId10" Type="http://schemas.openxmlformats.org/officeDocument/2006/relationships/image" Target="../media/image1675.png"/><Relationship Id="rId4" Type="http://schemas.openxmlformats.org/officeDocument/2006/relationships/image" Target="../media/image1669.png"/><Relationship Id="rId9" Type="http://schemas.openxmlformats.org/officeDocument/2006/relationships/image" Target="../media/image1674.png"/><Relationship Id="rId14" Type="http://schemas.openxmlformats.org/officeDocument/2006/relationships/image" Target="../media/image16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7" Type="http://schemas.openxmlformats.org/officeDocument/2006/relationships/image" Target="../media/image16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3.png"/><Relationship Id="rId5" Type="http://schemas.openxmlformats.org/officeDocument/2006/relationships/image" Target="../media/image1682.png"/><Relationship Id="rId4" Type="http://schemas.openxmlformats.org/officeDocument/2006/relationships/image" Target="../media/image16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sv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svg"/><Relationship Id="rId4" Type="http://schemas.openxmlformats.org/officeDocument/2006/relationships/image" Target="../media/image122.svg"/><Relationship Id="rId9" Type="http://schemas.openxmlformats.org/officeDocument/2006/relationships/image" Target="../media/image127.png"/><Relationship Id="rId14" Type="http://schemas.openxmlformats.org/officeDocument/2006/relationships/image" Target="../media/image1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sv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svg"/><Relationship Id="rId4" Type="http://schemas.openxmlformats.org/officeDocument/2006/relationships/image" Target="../media/image136.svg"/><Relationship Id="rId9" Type="http://schemas.openxmlformats.org/officeDocument/2006/relationships/image" Target="../media/image141.png"/><Relationship Id="rId14" Type="http://schemas.openxmlformats.org/officeDocument/2006/relationships/image" Target="../media/image146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.svg"/><Relationship Id="rId21" Type="http://schemas.openxmlformats.org/officeDocument/2006/relationships/image" Target="../media/image163.png"/><Relationship Id="rId42" Type="http://schemas.openxmlformats.org/officeDocument/2006/relationships/image" Target="../media/image184.svg"/><Relationship Id="rId47" Type="http://schemas.openxmlformats.org/officeDocument/2006/relationships/image" Target="../media/image189.png"/><Relationship Id="rId63" Type="http://schemas.openxmlformats.org/officeDocument/2006/relationships/image" Target="../media/image203.png"/><Relationship Id="rId68" Type="http://schemas.openxmlformats.org/officeDocument/2006/relationships/image" Target="../media/image20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0.svg"/><Relationship Id="rId29" Type="http://schemas.openxmlformats.org/officeDocument/2006/relationships/image" Target="../media/image171.png"/><Relationship Id="rId11" Type="http://schemas.openxmlformats.org/officeDocument/2006/relationships/image" Target="../media/image155.png"/><Relationship Id="rId24" Type="http://schemas.openxmlformats.org/officeDocument/2006/relationships/image" Target="../media/image166.svg"/><Relationship Id="rId32" Type="http://schemas.openxmlformats.org/officeDocument/2006/relationships/image" Target="../media/image174.svg"/><Relationship Id="rId37" Type="http://schemas.openxmlformats.org/officeDocument/2006/relationships/image" Target="../media/image179.png"/><Relationship Id="rId40" Type="http://schemas.openxmlformats.org/officeDocument/2006/relationships/image" Target="../media/image182.svg"/><Relationship Id="rId45" Type="http://schemas.openxmlformats.org/officeDocument/2006/relationships/image" Target="../media/image187.png"/><Relationship Id="rId53" Type="http://schemas.openxmlformats.org/officeDocument/2006/relationships/image" Target="../media/image195.png"/><Relationship Id="rId58" Type="http://schemas.openxmlformats.org/officeDocument/2006/relationships/image" Target="../media/image198.svg"/><Relationship Id="rId66" Type="http://schemas.openxmlformats.org/officeDocument/2006/relationships/image" Target="../media/image206.svg"/><Relationship Id="rId74" Type="http://schemas.openxmlformats.org/officeDocument/2006/relationships/image" Target="../media/image214.svg"/><Relationship Id="rId5" Type="http://schemas.openxmlformats.org/officeDocument/2006/relationships/image" Target="../media/image149.png"/><Relationship Id="rId61" Type="http://schemas.openxmlformats.org/officeDocument/2006/relationships/image" Target="../media/image201.png"/><Relationship Id="rId19" Type="http://schemas.openxmlformats.org/officeDocument/2006/relationships/image" Target="../media/image37.png"/><Relationship Id="rId14" Type="http://schemas.openxmlformats.org/officeDocument/2006/relationships/image" Target="../media/image158.svg"/><Relationship Id="rId22" Type="http://schemas.openxmlformats.org/officeDocument/2006/relationships/image" Target="../media/image164.sv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Relationship Id="rId35" Type="http://schemas.openxmlformats.org/officeDocument/2006/relationships/image" Target="../media/image177.png"/><Relationship Id="rId43" Type="http://schemas.openxmlformats.org/officeDocument/2006/relationships/image" Target="../media/image185.png"/><Relationship Id="rId48" Type="http://schemas.openxmlformats.org/officeDocument/2006/relationships/image" Target="../media/image190.svg"/><Relationship Id="rId56" Type="http://schemas.openxmlformats.org/officeDocument/2006/relationships/image" Target="../media/image110.svg"/><Relationship Id="rId64" Type="http://schemas.openxmlformats.org/officeDocument/2006/relationships/image" Target="../media/image204.svg"/><Relationship Id="rId69" Type="http://schemas.openxmlformats.org/officeDocument/2006/relationships/image" Target="../media/image209.png"/><Relationship Id="rId8" Type="http://schemas.openxmlformats.org/officeDocument/2006/relationships/image" Target="../media/image152.svg"/><Relationship Id="rId51" Type="http://schemas.openxmlformats.org/officeDocument/2006/relationships/image" Target="../media/image193.png"/><Relationship Id="rId72" Type="http://schemas.openxmlformats.org/officeDocument/2006/relationships/image" Target="../media/image212.svg"/><Relationship Id="rId3" Type="http://schemas.openxmlformats.org/officeDocument/2006/relationships/image" Target="../media/image147.png"/><Relationship Id="rId12" Type="http://schemas.openxmlformats.org/officeDocument/2006/relationships/image" Target="../media/image156.svg"/><Relationship Id="rId17" Type="http://schemas.openxmlformats.org/officeDocument/2006/relationships/image" Target="../media/image161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svg"/><Relationship Id="rId46" Type="http://schemas.openxmlformats.org/officeDocument/2006/relationships/image" Target="../media/image188.svg"/><Relationship Id="rId59" Type="http://schemas.openxmlformats.org/officeDocument/2006/relationships/image" Target="../media/image199.png"/><Relationship Id="rId67" Type="http://schemas.openxmlformats.org/officeDocument/2006/relationships/image" Target="../media/image207.png"/><Relationship Id="rId20" Type="http://schemas.openxmlformats.org/officeDocument/2006/relationships/image" Target="../media/image38.svg"/><Relationship Id="rId41" Type="http://schemas.openxmlformats.org/officeDocument/2006/relationships/image" Target="../media/image183.png"/><Relationship Id="rId54" Type="http://schemas.openxmlformats.org/officeDocument/2006/relationships/image" Target="../media/image196.svg"/><Relationship Id="rId62" Type="http://schemas.openxmlformats.org/officeDocument/2006/relationships/image" Target="../media/image202.svg"/><Relationship Id="rId70" Type="http://schemas.openxmlformats.org/officeDocument/2006/relationships/image" Target="../media/image210.svg"/><Relationship Id="rId75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svg"/><Relationship Id="rId15" Type="http://schemas.openxmlformats.org/officeDocument/2006/relationships/image" Target="../media/image159.png"/><Relationship Id="rId23" Type="http://schemas.openxmlformats.org/officeDocument/2006/relationships/image" Target="../media/image165.png"/><Relationship Id="rId28" Type="http://schemas.openxmlformats.org/officeDocument/2006/relationships/image" Target="../media/image170.svg"/><Relationship Id="rId36" Type="http://schemas.openxmlformats.org/officeDocument/2006/relationships/image" Target="../media/image178.svg"/><Relationship Id="rId49" Type="http://schemas.openxmlformats.org/officeDocument/2006/relationships/image" Target="../media/image191.png"/><Relationship Id="rId57" Type="http://schemas.openxmlformats.org/officeDocument/2006/relationships/image" Target="../media/image197.png"/><Relationship Id="rId10" Type="http://schemas.openxmlformats.org/officeDocument/2006/relationships/image" Target="../media/image154.svg"/><Relationship Id="rId31" Type="http://schemas.openxmlformats.org/officeDocument/2006/relationships/image" Target="../media/image173.png"/><Relationship Id="rId44" Type="http://schemas.openxmlformats.org/officeDocument/2006/relationships/image" Target="../media/image186.svg"/><Relationship Id="rId52" Type="http://schemas.openxmlformats.org/officeDocument/2006/relationships/image" Target="../media/image194.svg"/><Relationship Id="rId60" Type="http://schemas.openxmlformats.org/officeDocument/2006/relationships/image" Target="../media/image200.svg"/><Relationship Id="rId65" Type="http://schemas.openxmlformats.org/officeDocument/2006/relationships/image" Target="../media/image205.png"/><Relationship Id="rId73" Type="http://schemas.openxmlformats.org/officeDocument/2006/relationships/image" Target="../media/image213.png"/><Relationship Id="rId4" Type="http://schemas.openxmlformats.org/officeDocument/2006/relationships/image" Target="../media/image148.svg"/><Relationship Id="rId9" Type="http://schemas.openxmlformats.org/officeDocument/2006/relationships/image" Target="../media/image153.png"/><Relationship Id="rId13" Type="http://schemas.openxmlformats.org/officeDocument/2006/relationships/image" Target="../media/image157.png"/><Relationship Id="rId18" Type="http://schemas.openxmlformats.org/officeDocument/2006/relationships/image" Target="../media/image162.svg"/><Relationship Id="rId39" Type="http://schemas.openxmlformats.org/officeDocument/2006/relationships/image" Target="../media/image181.png"/><Relationship Id="rId34" Type="http://schemas.openxmlformats.org/officeDocument/2006/relationships/image" Target="../media/image176.svg"/><Relationship Id="rId50" Type="http://schemas.openxmlformats.org/officeDocument/2006/relationships/image" Target="../media/image192.svg"/><Relationship Id="rId55" Type="http://schemas.openxmlformats.org/officeDocument/2006/relationships/image" Target="../media/image109.png"/><Relationship Id="rId76" Type="http://schemas.openxmlformats.org/officeDocument/2006/relationships/image" Target="../media/image216.svg"/><Relationship Id="rId7" Type="http://schemas.openxmlformats.org/officeDocument/2006/relationships/image" Target="../media/image151.png"/><Relationship Id="rId71" Type="http://schemas.openxmlformats.org/officeDocument/2006/relationships/image" Target="../media/image2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svg"/><Relationship Id="rId13" Type="http://schemas.openxmlformats.org/officeDocument/2006/relationships/image" Target="../media/image205.png"/><Relationship Id="rId3" Type="http://schemas.openxmlformats.org/officeDocument/2006/relationships/image" Target="../media/image217.png"/><Relationship Id="rId7" Type="http://schemas.openxmlformats.org/officeDocument/2006/relationships/image" Target="../media/image189.png"/><Relationship Id="rId12" Type="http://schemas.openxmlformats.org/officeDocument/2006/relationships/image" Target="../media/image19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svg"/><Relationship Id="rId11" Type="http://schemas.openxmlformats.org/officeDocument/2006/relationships/image" Target="../media/image197.png"/><Relationship Id="rId5" Type="http://schemas.openxmlformats.org/officeDocument/2006/relationships/image" Target="../media/image173.png"/><Relationship Id="rId15" Type="http://schemas.openxmlformats.org/officeDocument/2006/relationships/image" Target="../media/image219.png"/><Relationship Id="rId10" Type="http://schemas.openxmlformats.org/officeDocument/2006/relationships/image" Target="../media/image110.svg"/><Relationship Id="rId4" Type="http://schemas.openxmlformats.org/officeDocument/2006/relationships/image" Target="../media/image218.svg"/><Relationship Id="rId9" Type="http://schemas.openxmlformats.org/officeDocument/2006/relationships/image" Target="../media/image109.png"/><Relationship Id="rId14" Type="http://schemas.openxmlformats.org/officeDocument/2006/relationships/image" Target="../media/image20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CA040D-6D49-F234-4279-45D402044C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Sept 2024</a:t>
            </a:r>
          </a:p>
          <a:p>
            <a:r>
              <a:rPr lang="en-US" altLang="ko-KR" dirty="0"/>
              <a:t>Ji Yong Seong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B21778-4994-BFE8-E151-7DCB6599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Icons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0005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9037F-F9ED-12C3-7B38-A50AEE591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6E5E8C03-7815-62CB-09BE-33507A367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87248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Databases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 Warehouses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Synapse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SSIS Lift And Shift IR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Purview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SQL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PostgreSQL Server Group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Oracle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Cosmos DB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MySQL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MariaDB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Elastics Job Agents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PostgreSQL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Migration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Elastics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Managed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Stretched Databases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Cache Redis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24465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Instance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Explorer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Server Registries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40583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7AE5BCB-0406-0E32-BF94-E08CDFC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8D5A6A1-C8FA-F3C0-55BC-3CD93B171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116" y="1665999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8DBA9B1-38E4-39D7-433B-8E2926672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616" y="1665999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06209430-9DC7-EA10-83FF-AB2F14BD4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0116" y="1665999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0C1F9089-CB68-68D7-2D6A-2C6356C0F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0837" y="1665999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7C0D4EA-5C02-F40C-6AF2-2EECCB213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3582" y="1665999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B997049-90F9-78AE-B1BF-E1CA2E37ED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8371" y="1665999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9847743-45FB-E52D-3E64-94C65948C3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47393" y="1665999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C079C29-1455-7CC6-2F0A-31E369FB57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97432" y="1665999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5E242368-2E5A-39DB-DD51-F8CCA89297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7449" y="1665999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1BE9958D-94B4-A357-033B-106D0B82A8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52518" y="1665999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858DE7B6-148B-518D-22D9-DC2800199C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27587" y="1665999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FB2BC3A-7419-74C5-58AF-FBF225B88BE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51340" y="1665999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546A2220-4903-5C77-727E-83E35649812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5151" y="2557734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CF6862CA-CDFA-A9FA-D587-CD33F3BA4B1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7321" y="2557734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F1DFDF1-0528-4F09-CD2B-1938E71881F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89491" y="2557734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BC0B7BF-0753-2B71-E0BE-25C7635B1B6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99306" y="2557734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6C247A37-EBEC-49F1-52F7-2BE33314E92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23396" y="2557734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C94C372C-A71C-C219-BAB0-DFB938BC64C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11929" y="2557734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1D21F740-7413-C6E6-C98C-9C902DB412B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31760" y="2557734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BCB62A6E-DF20-4C94-2D04-BA8E2267B3B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47467" y="2557734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0ECF5A44-5DA1-2755-A45E-54890E36BDB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202553" y="2557734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824BC852-40DC-BE4C-1C80-8763574A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1897" y="2557734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D3334466-E7B4-5D83-5137-627209C9BF9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01375" y="2557734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ECBB0463-F6A9-6E90-3D2C-2BA0A8A7A2FF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229391" y="2557734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03AAA4DF-BC95-71A9-4892-2300ABCB33D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15116" y="3431184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6F437DBB-D9E1-0706-1C2E-5315CF781EC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408167" y="3431184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F011B477-6837-B8F6-51FB-2565F4FE5C9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420116" y="339306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15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99C37-5FA5-E77E-29FE-E21D22F9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BA79F93A-3947-6B23-D589-D517D8F16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833423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DevOps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Change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CloudTest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Testing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Lab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DevOps Starter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Code Optimization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DevOps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DevTest Labs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DevOps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Workspace </a:t>
                      </a: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Gatreway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663910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B6FCCE19-3CE0-ECD8-ADC9-A2D30F19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0E108FC-43A2-4989-FADC-5DCD32472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665" y="169527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DA34B53-B1F9-0936-BDA9-3F1B65835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8665" y="169527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43E9BE2-D6F6-67B3-930A-B1EA31CDD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9665" y="169527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4A1E107-97DC-E903-EE34-FA29BEFA5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7153" y="1695275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F6912F7-3B7A-AADB-F3DC-F894E03C9B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4641" y="1695275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BC035A9-1403-35FB-D8FC-65B3E40B6E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6404" y="1695275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502D922-95CB-1886-2AD2-0EBE82C6C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5464" y="1695275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B6D21A9-ABDC-1D79-CA5E-02E508772A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48799" y="1695275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B143928-4282-6545-42BD-ABF7A157BC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4511" y="1695275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1AF4C704-0CCC-3823-1367-8599E221795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14498" y="1695275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3CE1137-3C34-E8AC-E4E2-99B36B1BDD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67455" y="1695275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33AF16C8-CC6D-9351-6D13-A464583E4D9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20412" y="1695275"/>
            <a:ext cx="453600" cy="4536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7B2FF6D8-AA8E-E52C-06E9-32BC6C417A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1975" y="2562225"/>
            <a:ext cx="453600" cy="453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11B3636-7527-D05F-1AF8-2B04F11916B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524904" y="256222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32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4C4E-407E-5D93-1989-61AF148B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C12E4603-2702-CE31-7C30-481DF556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615006"/>
              </p:ext>
            </p:extLst>
          </p:nvPr>
        </p:nvGraphicFramePr>
        <p:xfrm>
          <a:off x="335148" y="588940"/>
          <a:ext cx="11521704" cy="6178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General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and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Preview Features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All Resources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Reservations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Service Health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Information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Marketplace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Templates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Quickstart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Management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Help and Support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Dashboard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Free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Cost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Marketplace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Region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Troubleshoot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BizTalk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Blob Block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20298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Blob Page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Branch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Browser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Bug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Builds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Cache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Code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Commit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Controls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Controls Horizontal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Alerts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9272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Budget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Counter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Cubes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 Console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Download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Error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Extensions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Folder Blank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Folder Website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FTP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0602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Gear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Globe Error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Globe Success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Globe Warning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Guide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Heart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Input Output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Journey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Launch Portal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Learn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Test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70474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Streaming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Management Portal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Media File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Mobile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Mobile Engagement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Powershell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Feature Preview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Process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Production Ready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35597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0796266-3DB6-9359-C179-7E1A3192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2D6A9A5B-9829-428E-3EAA-4134550F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221" y="162884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BF6D72E-50D0-4467-FBAD-5FCCEF7E1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6930" y="1628848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4FA4E34-A3D4-AFE2-0436-B38201FD0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1792" y="1628848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CCD1456-88E3-A3FB-700E-1D6E682B5B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6654" y="1628848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37AD432-4346-71CA-4A68-5B8B09C032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0659" y="1628848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4D67484-4B5E-23FE-91FF-0DE16ECD6C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44985" y="1628848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BED5F86-A555-5F3B-15DF-1A58E1C636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16717" y="1628848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3D63941-175D-5D13-6F24-BDA7846E77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88449" y="1628848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264AE37-E671-2A6A-ADD3-2ED258D1FD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60181" y="1628848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F866F91-A3C4-B4F9-4B07-D30EAFF251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97143" y="1628848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E4170963-36E3-21FF-D937-0302475C12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61642" y="1628848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228BC06E-CE64-CC99-1645-90A0AE4DDB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126141" y="1628848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1131ED7B-FD42-4D04-4ADA-AFA50AFABF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68221" y="2498589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416D56AF-564D-71B9-F889-55C2BCB69F4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536930" y="2498589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60AF217-5A68-AFCC-FD5B-7D8DBF44A4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97172" y="2498589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12D34A6-CFDC-99CA-9B10-45A5656919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57414" y="2498589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4343B502-2243-4F2E-BD82-96B78640501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10659" y="2498589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686C7D94-FC52-B25F-0246-BE761B90C50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370385" y="2498589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605095F8-1D44-8171-B092-D5A5CC6E364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320950" y="2498589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8DC6A4C8-5244-E0B4-9A12-8F482E6B290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88449" y="2498589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FB4953CE-7BAF-D184-A1BC-4E6F9C71C95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255948" y="2498589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7579019D-4D48-AEDD-258A-EC2BCCCC1DB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223447" y="2498589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E40FC6BA-6920-1431-070F-50ADDC759F6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161642" y="2498589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43022CD1-E369-C657-5964-A02E451946B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1134608" y="2498589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93694E69-6D95-D8EC-6F19-ACEBB0102FE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68221" y="3367909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4BADFC19-5E9A-B608-0F65-46B5D909658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536930" y="3367909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912026A3-C107-D102-1660-58CDABF7FCC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497172" y="3367909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24826212-5017-7E6B-0373-B1C6E11D2B6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457414" y="3367909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13DB2AB5-4ABF-3242-8A76-DAB2FA8C4AA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430356" y="3367909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053EB7D2-E7F8-EE82-21E1-37C2DDF8E49D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5349218" y="3367909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52FA6851-55A7-0351-DF86-8911C644D95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325184" y="3367909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78186E70-B017-25A4-0A80-B8DCD9AC14A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301150" y="3398601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5670BA28-2487-2C23-6A61-9574961D546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8260182" y="3398601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85B2106B-D510-C4D3-B708-DCCD4ED266D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9192954" y="3367909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B4379E1B-7AD1-27C5-D35C-51FAC081D06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0162807" y="3367909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748AE1C1-0EC4-52EA-1595-8F354C693BF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1134608" y="3367909"/>
            <a:ext cx="453600" cy="453600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C3DB23FC-18B5-1C3F-C2D6-59B4884B226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51632" y="4245436"/>
            <a:ext cx="453600" cy="4536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AFF05DF2-29AD-A519-2FCE-353054208C8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536930" y="4237229"/>
            <a:ext cx="453600" cy="453600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1A968EC1-C9BA-2CBA-A80A-45BF38FC78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2498337" y="4245436"/>
            <a:ext cx="453600" cy="453600"/>
          </a:xfrm>
          <a:prstGeom prst="rect">
            <a:avLst/>
          </a:prstGeom>
        </p:spPr>
      </p:pic>
      <p:pic>
        <p:nvPicPr>
          <p:cNvPr id="87" name="그래픽 86">
            <a:extLst>
              <a:ext uri="{FF2B5EF4-FFF2-40B4-BE49-F238E27FC236}">
                <a16:creationId xmlns:a16="http://schemas.microsoft.com/office/drawing/2014/main" id="{BA3A2F2B-7D83-41A0-4362-C7C9B90D6DA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3457414" y="4245436"/>
            <a:ext cx="453600" cy="4536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F140D80-6490-095D-F732-3BD73D8561FA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4410659" y="4245436"/>
            <a:ext cx="453600" cy="453600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43EDEA5A-5737-301A-1321-106569147C84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5341917" y="4245436"/>
            <a:ext cx="453600" cy="453600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C849CF57-3B26-8BE0-3123-318A209050F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6325184" y="4237229"/>
            <a:ext cx="453600" cy="453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725A3370-186B-372C-6758-0E4A9F5316DE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7296917" y="4260782"/>
            <a:ext cx="453600" cy="453600"/>
          </a:xfrm>
          <a:prstGeom prst="rect">
            <a:avLst/>
          </a:prstGeom>
        </p:spPr>
      </p:pic>
      <p:pic>
        <p:nvPicPr>
          <p:cNvPr id="97" name="그래픽 96">
            <a:extLst>
              <a:ext uri="{FF2B5EF4-FFF2-40B4-BE49-F238E27FC236}">
                <a16:creationId xmlns:a16="http://schemas.microsoft.com/office/drawing/2014/main" id="{956BDAD0-C614-0AA0-FA4B-CCCB399CADE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8255948" y="4268342"/>
            <a:ext cx="453600" cy="453600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4A84BFC3-EE4A-EE46-EE75-9FF3EF9C9AFC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9223447" y="4245436"/>
            <a:ext cx="453600" cy="453600"/>
          </a:xfrm>
          <a:prstGeom prst="rect">
            <a:avLst/>
          </a:prstGeom>
        </p:spPr>
      </p:pic>
      <p:pic>
        <p:nvPicPr>
          <p:cNvPr id="101" name="그래픽 100">
            <a:extLst>
              <a:ext uri="{FF2B5EF4-FFF2-40B4-BE49-F238E27FC236}">
                <a16:creationId xmlns:a16="http://schemas.microsoft.com/office/drawing/2014/main" id="{B88FEE11-1CF9-D76E-10D2-AFA7D5F1D0D4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0190946" y="4260782"/>
            <a:ext cx="453600" cy="453600"/>
          </a:xfrm>
          <a:prstGeom prst="rect">
            <a:avLst/>
          </a:prstGeom>
        </p:spPr>
      </p:pic>
      <p:pic>
        <p:nvPicPr>
          <p:cNvPr id="103" name="그래픽 102">
            <a:extLst>
              <a:ext uri="{FF2B5EF4-FFF2-40B4-BE49-F238E27FC236}">
                <a16:creationId xmlns:a16="http://schemas.microsoft.com/office/drawing/2014/main" id="{544DC8AB-1776-CEB2-B419-BAF223AA34AA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1137281" y="4268342"/>
            <a:ext cx="453600" cy="453600"/>
          </a:xfrm>
          <a:prstGeom prst="rect">
            <a:avLst/>
          </a:prstGeom>
        </p:spPr>
      </p:pic>
      <p:pic>
        <p:nvPicPr>
          <p:cNvPr id="105" name="그래픽 104">
            <a:extLst>
              <a:ext uri="{FF2B5EF4-FFF2-40B4-BE49-F238E27FC236}">
                <a16:creationId xmlns:a16="http://schemas.microsoft.com/office/drawing/2014/main" id="{9A668D1D-7794-26A4-4F91-C15CD92B0426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569386" y="5122857"/>
            <a:ext cx="453600" cy="453600"/>
          </a:xfrm>
          <a:prstGeom prst="rect">
            <a:avLst/>
          </a:prstGeom>
        </p:spPr>
      </p:pic>
      <p:pic>
        <p:nvPicPr>
          <p:cNvPr id="107" name="그래픽 106">
            <a:extLst>
              <a:ext uri="{FF2B5EF4-FFF2-40B4-BE49-F238E27FC236}">
                <a16:creationId xmlns:a16="http://schemas.microsoft.com/office/drawing/2014/main" id="{01B1C1E0-F3CC-3D65-814A-742A357B575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1536930" y="5122857"/>
            <a:ext cx="453600" cy="453600"/>
          </a:xfrm>
          <a:prstGeom prst="rect">
            <a:avLst/>
          </a:prstGeom>
        </p:spPr>
      </p:pic>
      <p:pic>
        <p:nvPicPr>
          <p:cNvPr id="109" name="그래픽 108">
            <a:extLst>
              <a:ext uri="{FF2B5EF4-FFF2-40B4-BE49-F238E27FC236}">
                <a16:creationId xmlns:a16="http://schemas.microsoft.com/office/drawing/2014/main" id="{AFFA283B-B04F-2C28-56E4-ED6EFD9C696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2476456" y="5122857"/>
            <a:ext cx="453600" cy="453600"/>
          </a:xfrm>
          <a:prstGeom prst="rect">
            <a:avLst/>
          </a:prstGeom>
        </p:spPr>
      </p:pic>
      <p:pic>
        <p:nvPicPr>
          <p:cNvPr id="111" name="그래픽 110">
            <a:extLst>
              <a:ext uri="{FF2B5EF4-FFF2-40B4-BE49-F238E27FC236}">
                <a16:creationId xmlns:a16="http://schemas.microsoft.com/office/drawing/2014/main" id="{066DC845-543D-CAF2-926B-543C3D7C3C58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453927" y="5122857"/>
            <a:ext cx="453600" cy="453600"/>
          </a:xfrm>
          <a:prstGeom prst="rect">
            <a:avLst/>
          </a:prstGeom>
        </p:spPr>
      </p:pic>
      <p:pic>
        <p:nvPicPr>
          <p:cNvPr id="113" name="그래픽 112">
            <a:extLst>
              <a:ext uri="{FF2B5EF4-FFF2-40B4-BE49-F238E27FC236}">
                <a16:creationId xmlns:a16="http://schemas.microsoft.com/office/drawing/2014/main" id="{3F369A4A-A544-4416-4CC7-444EEB2478C5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4410659" y="5122857"/>
            <a:ext cx="453600" cy="453600"/>
          </a:xfrm>
          <a:prstGeom prst="rect">
            <a:avLst/>
          </a:prstGeom>
        </p:spPr>
      </p:pic>
      <p:pic>
        <p:nvPicPr>
          <p:cNvPr id="115" name="그래픽 114">
            <a:extLst>
              <a:ext uri="{FF2B5EF4-FFF2-40B4-BE49-F238E27FC236}">
                <a16:creationId xmlns:a16="http://schemas.microsoft.com/office/drawing/2014/main" id="{0292AC40-015B-DC68-07BC-B00C3E98137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5341917" y="5122857"/>
            <a:ext cx="453600" cy="453600"/>
          </a:xfrm>
          <a:prstGeom prst="rect">
            <a:avLst/>
          </a:prstGeom>
        </p:spPr>
      </p:pic>
      <p:pic>
        <p:nvPicPr>
          <p:cNvPr id="117" name="그래픽 116">
            <a:extLst>
              <a:ext uri="{FF2B5EF4-FFF2-40B4-BE49-F238E27FC236}">
                <a16:creationId xmlns:a16="http://schemas.microsoft.com/office/drawing/2014/main" id="{CA17B55F-F172-037A-A883-0789115D58FB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6328208" y="5122857"/>
            <a:ext cx="453600" cy="453600"/>
          </a:xfrm>
          <a:prstGeom prst="rect">
            <a:avLst/>
          </a:prstGeom>
        </p:spPr>
      </p:pic>
      <p:pic>
        <p:nvPicPr>
          <p:cNvPr id="119" name="그래픽 118">
            <a:extLst>
              <a:ext uri="{FF2B5EF4-FFF2-40B4-BE49-F238E27FC236}">
                <a16:creationId xmlns:a16="http://schemas.microsoft.com/office/drawing/2014/main" id="{CFE5C4F9-DE33-B435-B450-7621424E30CD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7285339" y="5130530"/>
            <a:ext cx="453600" cy="453600"/>
          </a:xfrm>
          <a:prstGeom prst="rect">
            <a:avLst/>
          </a:prstGeom>
        </p:spPr>
      </p:pic>
      <p:pic>
        <p:nvPicPr>
          <p:cNvPr id="121" name="그래픽 120">
            <a:extLst>
              <a:ext uri="{FF2B5EF4-FFF2-40B4-BE49-F238E27FC236}">
                <a16:creationId xmlns:a16="http://schemas.microsoft.com/office/drawing/2014/main" id="{2638FA77-9BDD-1583-3736-397997F5A9EF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8271630" y="5138083"/>
            <a:ext cx="453600" cy="453600"/>
          </a:xfrm>
          <a:prstGeom prst="rect">
            <a:avLst/>
          </a:prstGeom>
        </p:spPr>
      </p:pic>
      <p:pic>
        <p:nvPicPr>
          <p:cNvPr id="123" name="그래픽 122">
            <a:extLst>
              <a:ext uri="{FF2B5EF4-FFF2-40B4-BE49-F238E27FC236}">
                <a16:creationId xmlns:a16="http://schemas.microsoft.com/office/drawing/2014/main" id="{E0B6D268-E0AC-9884-6EAD-578306D7E4B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9219542" y="5130530"/>
            <a:ext cx="453600" cy="453600"/>
          </a:xfrm>
          <a:prstGeom prst="rect">
            <a:avLst/>
          </a:prstGeom>
        </p:spPr>
      </p:pic>
      <p:pic>
        <p:nvPicPr>
          <p:cNvPr id="125" name="그래픽 124">
            <a:extLst>
              <a:ext uri="{FF2B5EF4-FFF2-40B4-BE49-F238E27FC236}">
                <a16:creationId xmlns:a16="http://schemas.microsoft.com/office/drawing/2014/main" id="{B6898738-55DE-01E0-E123-F3DA0DF1B8E2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10164666" y="5153655"/>
            <a:ext cx="453600" cy="453600"/>
          </a:xfrm>
          <a:prstGeom prst="rect">
            <a:avLst/>
          </a:prstGeom>
        </p:spPr>
      </p:pic>
      <p:pic>
        <p:nvPicPr>
          <p:cNvPr id="127" name="그래픽 126">
            <a:extLst>
              <a:ext uri="{FF2B5EF4-FFF2-40B4-BE49-F238E27FC236}">
                <a16:creationId xmlns:a16="http://schemas.microsoft.com/office/drawing/2014/main" id="{99B0D899-6EC4-3B66-E2E4-83EB196A75BB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11137632" y="5138083"/>
            <a:ext cx="453600" cy="453600"/>
          </a:xfrm>
          <a:prstGeom prst="rect">
            <a:avLst/>
          </a:prstGeom>
        </p:spPr>
      </p:pic>
      <p:pic>
        <p:nvPicPr>
          <p:cNvPr id="129" name="그래픽 128">
            <a:extLst>
              <a:ext uri="{FF2B5EF4-FFF2-40B4-BE49-F238E27FC236}">
                <a16:creationId xmlns:a16="http://schemas.microsoft.com/office/drawing/2014/main" id="{EE1B51FE-A36B-C2E1-3B46-CD047B1639EF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568221" y="6044726"/>
            <a:ext cx="453600" cy="453600"/>
          </a:xfrm>
          <a:prstGeom prst="rect">
            <a:avLst/>
          </a:prstGeom>
        </p:spPr>
      </p:pic>
      <p:pic>
        <p:nvPicPr>
          <p:cNvPr id="131" name="그래픽 130">
            <a:extLst>
              <a:ext uri="{FF2B5EF4-FFF2-40B4-BE49-F238E27FC236}">
                <a16:creationId xmlns:a16="http://schemas.microsoft.com/office/drawing/2014/main" id="{77A88ED6-CD0A-A8F3-8756-9713019D8631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1535721" y="6008485"/>
            <a:ext cx="453600" cy="453600"/>
          </a:xfrm>
          <a:prstGeom prst="rect">
            <a:avLst/>
          </a:prstGeom>
        </p:spPr>
      </p:pic>
      <p:pic>
        <p:nvPicPr>
          <p:cNvPr id="133" name="그래픽 132">
            <a:extLst>
              <a:ext uri="{FF2B5EF4-FFF2-40B4-BE49-F238E27FC236}">
                <a16:creationId xmlns:a16="http://schemas.microsoft.com/office/drawing/2014/main" id="{47360FBC-C6FA-D7FE-BFBC-DF9EC3AD1405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2471792" y="5959001"/>
            <a:ext cx="453600" cy="453600"/>
          </a:xfrm>
          <a:prstGeom prst="rect">
            <a:avLst/>
          </a:prstGeom>
        </p:spPr>
      </p:pic>
      <p:pic>
        <p:nvPicPr>
          <p:cNvPr id="135" name="그래픽 134">
            <a:extLst>
              <a:ext uri="{FF2B5EF4-FFF2-40B4-BE49-F238E27FC236}">
                <a16:creationId xmlns:a16="http://schemas.microsoft.com/office/drawing/2014/main" id="{02B01374-414B-4BC1-8135-0443372725EE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3451648" y="6008485"/>
            <a:ext cx="453600" cy="453600"/>
          </a:xfrm>
          <a:prstGeom prst="rect">
            <a:avLst/>
          </a:prstGeom>
        </p:spPr>
      </p:pic>
      <p:pic>
        <p:nvPicPr>
          <p:cNvPr id="137" name="그래픽 136">
            <a:extLst>
              <a:ext uri="{FF2B5EF4-FFF2-40B4-BE49-F238E27FC236}">
                <a16:creationId xmlns:a16="http://schemas.microsoft.com/office/drawing/2014/main" id="{8F6F9D65-385F-38C5-9216-433D41892029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4387719" y="6000226"/>
            <a:ext cx="453600" cy="453600"/>
          </a:xfrm>
          <a:prstGeom prst="rect">
            <a:avLst/>
          </a:prstGeom>
        </p:spPr>
      </p:pic>
      <p:pic>
        <p:nvPicPr>
          <p:cNvPr id="139" name="그래픽 138">
            <a:extLst>
              <a:ext uri="{FF2B5EF4-FFF2-40B4-BE49-F238E27FC236}">
                <a16:creationId xmlns:a16="http://schemas.microsoft.com/office/drawing/2014/main" id="{8B60ACB7-50B6-4DB2-2A69-93D52AC702F4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5363342" y="6008485"/>
            <a:ext cx="453600" cy="453600"/>
          </a:xfrm>
          <a:prstGeom prst="rect">
            <a:avLst/>
          </a:prstGeom>
        </p:spPr>
      </p:pic>
      <p:pic>
        <p:nvPicPr>
          <p:cNvPr id="141" name="그래픽 140">
            <a:extLst>
              <a:ext uri="{FF2B5EF4-FFF2-40B4-BE49-F238E27FC236}">
                <a16:creationId xmlns:a16="http://schemas.microsoft.com/office/drawing/2014/main" id="{80D3E227-03FC-8FC9-CBB2-CE76500ABDD0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6316717" y="6036519"/>
            <a:ext cx="453600" cy="453600"/>
          </a:xfrm>
          <a:prstGeom prst="rect">
            <a:avLst/>
          </a:prstGeom>
        </p:spPr>
      </p:pic>
      <p:pic>
        <p:nvPicPr>
          <p:cNvPr id="143" name="그래픽 142">
            <a:extLst>
              <a:ext uri="{FF2B5EF4-FFF2-40B4-BE49-F238E27FC236}">
                <a16:creationId xmlns:a16="http://schemas.microsoft.com/office/drawing/2014/main" id="{F5156704-C7FA-988D-F995-AD4D503DE33D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296573" y="6000226"/>
            <a:ext cx="453600" cy="453600"/>
          </a:xfrm>
          <a:prstGeom prst="rect">
            <a:avLst/>
          </a:prstGeom>
        </p:spPr>
      </p:pic>
      <p:pic>
        <p:nvPicPr>
          <p:cNvPr id="145" name="그래픽 144">
            <a:extLst>
              <a:ext uri="{FF2B5EF4-FFF2-40B4-BE49-F238E27FC236}">
                <a16:creationId xmlns:a16="http://schemas.microsoft.com/office/drawing/2014/main" id="{E53A8223-5FCC-AF2B-C956-24AAA9545BD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255948" y="6029017"/>
            <a:ext cx="453600" cy="453600"/>
          </a:xfrm>
          <a:prstGeom prst="rect">
            <a:avLst/>
          </a:prstGeom>
        </p:spPr>
      </p:pic>
      <p:pic>
        <p:nvPicPr>
          <p:cNvPr id="147" name="그래픽 146">
            <a:extLst>
              <a:ext uri="{FF2B5EF4-FFF2-40B4-BE49-F238E27FC236}">
                <a16:creationId xmlns:a16="http://schemas.microsoft.com/office/drawing/2014/main" id="{B09C214B-AFEF-4154-DE3A-09D0797DF61C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9201079" y="6015624"/>
            <a:ext cx="453600" cy="453600"/>
          </a:xfrm>
          <a:prstGeom prst="rect">
            <a:avLst/>
          </a:prstGeom>
        </p:spPr>
      </p:pic>
      <p:pic>
        <p:nvPicPr>
          <p:cNvPr id="149" name="그래픽 148">
            <a:extLst>
              <a:ext uri="{FF2B5EF4-FFF2-40B4-BE49-F238E27FC236}">
                <a16:creationId xmlns:a16="http://schemas.microsoft.com/office/drawing/2014/main" id="{070C882D-9F08-4316-7BC4-EFB99993C8CA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0190946" y="6029017"/>
            <a:ext cx="453600" cy="453600"/>
          </a:xfrm>
          <a:prstGeom prst="rect">
            <a:avLst/>
          </a:prstGeom>
        </p:spPr>
      </p:pic>
      <p:pic>
        <p:nvPicPr>
          <p:cNvPr id="151" name="그래픽 150">
            <a:extLst>
              <a:ext uri="{FF2B5EF4-FFF2-40B4-BE49-F238E27FC236}">
                <a16:creationId xmlns:a16="http://schemas.microsoft.com/office/drawing/2014/main" id="{8CACD321-B936-5798-B5F4-F7890EB0D7DF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11126141" y="6000226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69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F873-83BA-0280-B94E-32A09499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779B362-38D0-0548-8518-CF4C1881F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58320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General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Group List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Linked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Scheduler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Server Farm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SSD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Azure 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Container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Queue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Table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TFS VC Repository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Toolbox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Website Power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Website Staging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Slots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Web Test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Workflow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Backlog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Media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Module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Search Grid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00265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5A41C79-4C83-F93F-AF82-42172FD6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BDB2D78-4B4C-DD09-21D4-98256AC25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313" y="168001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5F8FB8B-CE60-268E-5148-AD42E1A5D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7980" y="168001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65BDA4F-DCCD-CC04-AAD1-6098233D9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2647" y="1692713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6A0D00-0E67-46F8-9EEA-AA678E1C03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3318" y="1680013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EEF8862-3575-C912-3E89-5F7654638B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1289" y="168001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AA1F442-872C-8DD6-0AF5-CB506C78AA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00647" y="1680013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8F2E54C-CEA5-CA23-BB9E-26709D92B4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4968" y="1680013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D3B01AE-1653-5B72-AADB-6C86365280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7664" y="1680013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A0BE0FE1-82DC-2F76-C7B6-92FBFD98EC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80360" y="169271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37F9F7DD-000E-D988-39D7-6775A0ACDB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41760" y="168001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0D9C0D22-DE40-218C-7C38-6B93E75002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08748" y="168001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D2E9A581-255B-2D30-7FEE-FCDF655D55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65856" y="1680013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CF5150B3-F6CF-97E4-EF4E-35E2464DC94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03313" y="2535996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D4E114A7-E1F0-A49E-0242-C270583972E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8347" y="2535996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A79C9A7D-1B85-656A-2A87-9EC3FCE91A4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14548" y="2542346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9FF6EB7A-672B-1FCE-96B8-86EB4EA4315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97682" y="2542346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194BBF33-4BF5-7EB3-037A-45751717BD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44176" y="2535996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9C29F3EA-F1D3-86C0-9CB9-21B328A4D2E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22347" y="2595913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CC7F04A0-372E-5D31-737E-0C56268199A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50391" y="2584259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680577C9-51F1-1E99-4CE2-814814F1295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33582" y="2574734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F97B0529-1B2D-6461-0C3B-E4A221C483A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99596" y="2539592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6CD05893-2C64-4196-6972-331489A58AC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63210" y="2535996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FD9EC94E-E839-E633-D5A6-F25D22E8EFC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126824" y="2535996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2F01C93A-CAE8-13B9-0C03-7D522DE2C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5856" y="2574734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958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A5FB-E85F-1F8B-8E5F-09358592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7A9630C-1A8E-0DF4-CFD5-2E4BBF43A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42171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Hybrid + </a:t>
                      </a:r>
                      <a:r>
                        <a:rPr lang="en-US" altLang="ja-JP" sz="1000" b="1" kern="1200" cap="none" spc="50" baseline="0" dirty="0" err="1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Multicloud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Operator 5G Core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Operator Nexus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Operator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Operator Service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Programmable Connectivity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Monitor Pipeline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C230651-4CE1-D928-560D-BF903F29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2E60FAB-E0C6-5D29-E76C-1F112A571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548" y="165878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7DFB891-CBC4-426A-4F14-819B0F7D5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4155" y="1658788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EC478E4-6814-06F3-1EB5-477620BEE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5037" y="1658788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B6A5D66-C5F5-6C7A-2DF4-975496845F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8835" y="1658788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4FD67419-C4A9-0958-185D-6D2658DC4E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84675" y="1658788"/>
            <a:ext cx="453600" cy="4536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CC9AFF95-4AAB-249B-F0FA-36BD26623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90515" y="1658788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042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4FAE6-F911-4F39-950E-07CF86E0A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11EE7640-DC34-3894-F454-3E7B7B4FB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425249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Identity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Administrative Units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Verifiable Credentials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Privleged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Identity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Proxy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Tenant Properties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Custom Roles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Licenses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Connect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Verified ID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Verification as a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 Factor Authentication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Global Secure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External Identities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Private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Internet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Domain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Active Directory Connect Health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Enterprise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Managed Identities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Identities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B2C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Information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914098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Registrations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Identity Governance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Roles and Administrators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User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Connect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Verified ID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8454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2A9AD33-916B-7D5B-3C3F-06545384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8C00AC-0316-E8FE-FC62-BDF40F97B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217" y="167398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B6B7C9B-970B-DCD6-65F5-F894437AC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024" y="167398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47247B2-557D-A0EE-E790-5FEBF32E8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9071" y="1718902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66D96B3-D5BC-22E4-3647-AC2D6C9F20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4878" y="1718902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F6FD822-BBE8-55C9-C449-1CF74B1D7A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85925" y="1718902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4E4F510-7D16-D084-24F1-8EEFA24ADF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56972" y="1718902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2104443-DBBF-3215-70EA-E4C95E276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33099" y="1718902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B72FBCEB-DDCB-35D2-39EC-CA7EFB00B1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51416" y="1718902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DA072273-FF2B-2BB8-B4F8-B6137FD592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35773" y="1718902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9CF61A92-2F62-572D-606B-25F2160141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00791" y="1718902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8CB47559-13B5-AF21-2179-5AF95E44A3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91209" y="1718902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7D5FE76-019C-3B9D-3072-01455F2B607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95902" y="1718902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78FD444E-895D-6855-4933-79BE9B7C5F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2217" y="2569843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5B39B47E-A4FB-606C-A9BF-3CF106D4AE8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88024" y="2569843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2986CC5B-FA68-962D-ECF6-D9C025F226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69231" y="2583030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B6849C0E-57D5-981F-F42E-0C6E952950F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404108" y="2583030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D18DCC3D-2255-ED61-FAD5-CEE01833C86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38985" y="2583030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4CDC1907-A212-41CA-AF16-EAD00EFDAD7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45492" y="2583030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5224C6E8-F398-D787-AA97-1E5DA0139C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93069" y="2583030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811BFC33-8A86-FBD2-9F57-CA637248FB5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40646" y="2583030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631826C0-9292-8AF6-3D48-9FE67BA6634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98383" y="2569843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78BAE399-691B-5E5B-7ABC-B0A3A445201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79590" y="2583030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D2F6C639-722E-BCAD-D87E-A231B852695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167097" y="2569843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F20A536B-686B-CAC3-C504-1925369C253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87344" y="2569843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763A776-2F53-387A-62FD-F15D3F41168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32217" y="3465701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CCC8C635-1A42-F90F-BF1F-0C1567372BC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88024" y="3465701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D3FC6002-FB4F-66D4-12DE-2BD335C01AD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69231" y="3465701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4A8CF274-1076-C2F0-37D8-D107BF9222B2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414878" y="3465701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3332F85F-BADF-E2D2-56D3-E01879334B8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406245" y="3465701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41099ED0-518B-BF8C-B93F-FDFA8D3E61F1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366522" y="3465701"/>
            <a:ext cx="453600" cy="4536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0BBE813-C2A5-5433-4C6D-0E05F6CD52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52149" y="3465701"/>
            <a:ext cx="453600" cy="453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7A968A9B-8A29-40E1-0B0D-3A75CA8624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60941" y="3465701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516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07622-EC45-1295-BBB7-FF74D4446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7EF6B959-2FFE-59C8-4C20-A4FF4B7F2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807290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Integration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 Warehouses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Partner Topic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System Topic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Partner Registration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Partner Namespace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StorSimple Device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Server Stretch Databases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Topics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Relays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API for FHIR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Catalog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SendGrid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617168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 Custom Connector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Service Bus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Business Process Tracking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Software-as-a-Service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64851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3D865A1-BB14-633A-4C39-0C18B7CB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B4B57-B71E-E98A-0D61-452205D87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04" y="1687852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5F24670-A218-C770-7B50-8EA5A77B9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0464" y="1687852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AAFA61B-21AB-1BB1-2852-BFB7550EE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8124" y="1687852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D976BF9-AE7D-91D9-6994-B20773B5CC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3084" y="1687852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5CF34B6-243B-6367-8EEE-0C92100081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8044" y="1687852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484F40D-CBCE-FBD6-8388-5334CEEADF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3004" y="1687852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F68DA2F-F524-A360-5EF7-55A487E845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2197" y="1687852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9613CA9-F537-3E12-9D1F-808A8B950E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9199" y="1687852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54FAFB29-C604-FE76-749D-595C178CB4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86201" y="1687852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452440C5-E44D-FCE1-4439-5A11C4A620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3352" y="1687852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6BA3E9A7-5A52-AD70-91E1-0314CCC37A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79188" y="1687852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A0C18466-1B9E-D2D0-9908-A07CEFB411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46848" y="1687852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21E619DE-9FD3-98DE-0EDB-047E325DD0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2804" y="2559622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328A7F4F-45B6-B2BD-B4D7-F58A639961D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60464" y="2559622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D2390116-F4BC-5FC1-D1B6-9D7A8D14A1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28124" y="2559622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A85BB798-B956-6545-7773-1A1DEE6C2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3084" y="2559622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454F7A23-0B3B-2A05-253E-F47BBD52F3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338044" y="2559622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A50B0D60-9411-5F5C-4325-85BBB199799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293004" y="2559622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12053D3E-364B-6BDC-2387-C052E2FF0E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259205" y="2559622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F3882D77-6153-8161-8510-D5F21584D8E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36647" y="2559622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1DE5D939-60BB-6A4B-0ABA-712783590AA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186201" y="2559622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4307E309-631F-0847-CEFD-B57C84A6FF5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33352" y="2559622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8577A162-6F99-8800-590A-34051C7559F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077729" y="2559622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262CE550-F87F-D7CB-0FE9-30CB5D07476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1046118" y="2559622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FD18A06D-11DB-B0E9-5B99-6039276E607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04045" y="3431392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C58D691C-BB02-0F15-55A9-9F84B7AC8EF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460464" y="3430971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AFDABBE6-3149-9BF0-7E99-A55E9D48786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439365" y="3430971"/>
            <a:ext cx="453600" cy="4536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ECD3527-CEA6-D36E-3FE6-33F412CAF70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495675" y="3430971"/>
            <a:ext cx="453600" cy="453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98CEA0B5-DD32-9723-6810-AAB09498EFC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4457833" y="3450192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68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1C1DD-5E1E-0C6B-F903-CF27B6DD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67EBC6C-A5BB-4CB0-1785-AC5FD0BCD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21651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Intune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Security Apple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Security Google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Security Windows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Client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Software 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 Baselines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Enrollment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Exchange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Roles and Administrators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Tenant Status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For Education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App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 err="1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Mindaro</a:t>
                      </a: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21406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F6ED3F4-9601-084A-2874-9FA585BE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B0E1AEA-D26F-C25D-65E1-289DF048A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088" y="1673901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8B017EC-9D25-2F5C-3FFF-4EF88D0EB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2309" y="1673901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DDADA65-A30C-CB93-1AEF-90497F4ED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8805" y="1673901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161D4CD-34CF-CFCF-0557-B083D4B68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5946" y="1673901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0D5A4155-591E-01CE-8285-C816F70C6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3087" y="1673901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D06626E-4FA6-0350-0FCA-337DCBADB1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0228" y="1673901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9EC9DF6-AE04-0F38-FC85-EDAEBBD063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7369" y="1673901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C61B08B-6473-FCD9-D28B-783BEB1A34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8785" y="1673901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7FC63B1-E737-9755-CE40-19EE2472BF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44394" y="1673901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6FE47BA-6080-2A2F-1A14-6A706CD0F7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62973" y="1673901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ACF660E-A462-F92F-254A-5019B89D22E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10102" y="1673901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7B3A485-81CA-4B63-77A3-867C905C062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10811" y="1673901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BC3505D7-963A-F7AE-2C6A-393F24F027C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0088" y="2631862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C845211-83F5-5F60-CA23-334519BA358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93398" y="2631862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1C3AC03E-7174-4099-967C-D2BD68305CD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46708" y="2585508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9A3B9EB1-C14E-7F49-CAE4-29DAD461D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52558" y="2585508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5E69DDE2-A994-A8C7-293C-58E30D688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2683" y="2585508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4BBA5A39-F345-637E-B600-6BE766CDDD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311682" y="254613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86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3517-07C9-7C5A-81EA-E0676D87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BFA8BC00-29BB-FB6E-C99C-18161EB4D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76244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IoT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(Classic) Web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 Analytics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Digital Twins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Industrial IoT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HCI Sizer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HCI Premium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IoT Operations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Function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 Namespaces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Cosmos DB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Machine Learning Studio Web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Central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Maps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Event-Sources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9498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Access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Data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Windows10 Core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Provisioning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06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60BFC13-D79D-43D6-684B-8812F7E0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F0413A4-3C73-0EDD-3F0A-A849A711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080" y="1650760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94C9714-F1E8-5109-9F00-5121190EC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747" y="1650760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757590F-CC0F-D2CB-A8FF-C645CA916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2414" y="1650760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B3240CF-1838-56F6-B4D9-457012B5F9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8381" y="1650760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11CC2F2-CA9C-34E3-A0C5-9017E3C36E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84348" y="1650760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03140A87-0E77-5B33-35FC-77AAB11D28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50315" y="1650760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AE98FC93-FEEB-866B-4312-FC1D40E454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45772" y="1650760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EF55BF71-3BD5-6AC9-942F-A0BC16F888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64774" y="1650760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5E5325FA-8464-5BDF-67CB-E91F50816A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8051" y="1650760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D6057376-A148-6F86-6C9A-7897589962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69060" y="1650760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B0E9BE1-779F-27BF-408F-E37ED7B5F2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78169" y="1650760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39B45922-156F-D763-B9F7-918EEB9A578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01553" y="1650760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13C80877-AD08-B75C-55EA-8417692C4FF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4130" y="2517428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BC20401F-E49D-AFDA-CDD3-8A474EDF532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22947" y="2517428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30E8BFA0-470F-0FA0-1D1C-671479BA7FD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52414" y="2552668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B715A575-7CE0-055E-286E-25C89CBBDF0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428541" y="2552668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EB8BCB1E-0CCD-7374-29DE-429387AB95B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65298" y="2568858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3A0A4A9D-11C6-AEE8-46C1-EC1FE674656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41425" y="2568858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C4AA74CE-9090-05A5-EC39-4AF04D8A81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78182" y="2586455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B8DB8556-C8B0-462E-907A-93C042D74E7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254309" y="2552668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0898629D-4775-7EE1-93AF-373BF42EDEA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91066" y="2568858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7A8BB9ED-1EDC-BBB1-7138-174457DCBE8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184537" y="2568858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37C352E4-51F5-C30E-A443-A50FCE21EAC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185179" y="2568858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173D5C06-D0CA-7BE4-4EC8-385E7262BE6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82854" y="2552668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16C20BA3-EB88-A919-12AA-0B1DA7BF7A0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4130" y="3453123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B6640335-100B-42FD-0713-36226B5DAA8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473747" y="3414366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9D6FC8B3-D73F-9ED1-ADA6-C6A7AC211B2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429131" y="3453123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5BBC34E4-7D24-1745-1353-73C1B04C8E6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418381" y="3453123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B502515C-3AC7-5E80-FC06-344DED393CC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384348" y="3453123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607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31439-151B-4099-E8EF-7D9091439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8DFE6B6-AAC9-3C59-CA42-F199A1F9D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54342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Management + Governance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Monitor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Alerts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and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Blueprints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Activity 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Diagnostics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Scheduler Job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My Customers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Metrics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Solutions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Automation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Operation Log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Service Providers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Education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Catalog MAD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Trends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Lighthouse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Universal Print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7583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Machines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Provider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Privacy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Desktop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Application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Customer Lockbox for Microsoft Azure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Graph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Machines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356280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F86B8A6-6EE2-654A-6AF0-9B96581C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08C4C66-440C-169E-19F2-1D72FB35B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53" y="1648231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DF5E7C2-B569-DBAA-EE28-086D2DAF8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7608" y="1648231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0978962-27A5-02C0-01EA-0545C16CC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8063" y="1648231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ECBE230-2D5B-ACE5-948B-7F622CC57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0944" y="1648231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D891301-2B7C-FAEB-7DF0-93928B1CF2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3825" y="1648231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3EE7E761-CC82-66E0-1E8C-E0DDE6F88C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50981" y="1648231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A56A766-3B88-7F7A-49AF-5556C4E3A8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4952" y="1648231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667F188B-55D7-B5AF-BDC4-6FF29BD5F0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58923" y="1648231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DFAFD9CC-C858-16EE-B226-8E870147BD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91444" y="1648231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16723E99-2A51-D04F-9406-B469840B52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97177" y="1648231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18B1345-752A-005B-26C9-3BD1C93D1F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84325" y="1648231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12FD3EF0-D3F0-0A66-B273-E99EBC5B6C1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71473" y="1648231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44F77D08-03B8-3555-97BD-E38CCEA3537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6609" y="2510251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5B61B3A5-2795-BCCB-3856-AB4B44F730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84638" y="2510251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A88CEB29-840B-03EF-86E5-FF4B5E19628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90489" y="2510251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717A69E-6F54-A601-25B7-AAA773801DF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44459" y="2510251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0B28B739-85BB-CB87-4046-14D8DF98A5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11399" y="2510251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F7E47E8B-1A36-B9A7-08E1-740B78EC4F6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269017" y="2510251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BBAC0239-B909-A5B8-88D5-EB4DA507FA4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35497" y="2510251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C4134078-57C9-B865-0BC0-4E7129F0C52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63351" y="2510251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3F36B1EF-0954-F538-33DD-C09B29719CD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091444" y="2510251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3FA490CE-DC8B-04EE-F830-EFD3F40BB95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87330" y="2528819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893E5735-613C-3567-C355-E89BE295EE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041124" y="2528819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7CC57A80-E78A-6420-FDF0-BE263FE4465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1047151" y="2528819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2DB7BA2C-C70B-FF5C-8CCA-20EE59B5B3B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61675" y="3379919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2AE98FB3-0828-0856-A0DB-D3F621D931A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89704" y="3379919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FE49135A-4502-B24D-9A9E-16774396716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317733" y="3379919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93871A65-52AF-E84F-A2CE-DEB7A0505B8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350944" y="3379919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BE037D4E-A1B0-0E8A-7436-E259ED948B8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285459" y="3379919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2DB1678B-1F45-04EA-BCF5-F65D3CC679D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250981" y="3379919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595EECB0-B2C8-BCC2-0572-F36CB2E243B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178550" y="3379919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157BE112-48C7-A202-6EEB-FBE13C78F9E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163351" y="3379919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EE2461E1-C4BF-B54A-987D-BCE914AC7DE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091444" y="3371850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857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1326E-0ADA-9B53-BBF1-5E0B43D4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C29662D1-98D0-7186-60FC-C85D64607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24617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AI + Machine Learning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Machine-Learning Studio (Classic) Web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Genomics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Computer Vision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 Vision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Face APIs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Content Moderators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Personalizers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Speech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Q&amp;A Makers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Translator Text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Language Understanding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Immersive Readers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Anomaly Detector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Form Recognizer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Experimentation Studio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Object Understanding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Metrics 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Applied AI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Language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Services Decisions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Serverless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Bonsai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Content Safety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484447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OpenAI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AI Studio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Geonomics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Bot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Workspaces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Web Service Plans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07965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77663B0C-FE02-3746-2BDD-1D0FE87E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F8C2D03-8F00-304C-E5B3-B51EA611B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273" y="170497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17D659A-893F-C685-0772-F34FE36BB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1925" y="1704973"/>
            <a:ext cx="453600" cy="4536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B494AD6-2A1B-9443-9F0B-F09167919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5441" y="170497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A9067AF-CD19-3EF4-BCAD-B32D4BBB2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2975" y="1704973"/>
            <a:ext cx="453600" cy="4536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220C6E29-580A-F88D-8AF3-5A699AD7B8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7375" y="1704973"/>
            <a:ext cx="453600" cy="4536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CD33748-BB78-8A19-787E-C33C44EC08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1042" y="1704973"/>
            <a:ext cx="453600" cy="4536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D48886B-48E3-91AC-6AD9-0AD5118490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67360" y="1704973"/>
            <a:ext cx="453600" cy="4536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4BA8093E-C910-9AA3-604A-D54B250D9F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88742" y="1704973"/>
            <a:ext cx="453600" cy="45360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70DE80B7-1244-F51C-54BE-B7A216CA6A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25652" y="1717629"/>
            <a:ext cx="453600" cy="45360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170570E-FA56-796D-014A-032F2BA3A13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08304" y="1717629"/>
            <a:ext cx="453600" cy="45360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0FD1A3A-B1F8-9C6B-16B2-D61F12A84A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9902" y="1704973"/>
            <a:ext cx="453600" cy="4536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D03A5FDD-8382-0B6A-DC3D-BBED9B6D00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57436" y="1704973"/>
            <a:ext cx="453600" cy="453600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D4BB29B5-FA49-E252-C172-F7C3D6F238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3548" y="2547408"/>
            <a:ext cx="453600" cy="4536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29CFF4EA-3C6E-4F80-5CFE-000DDE3B263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1925" y="2547408"/>
            <a:ext cx="453600" cy="4536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C637B84-53D6-F1AD-F9DF-A5E68E6AA5B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14577" y="2505075"/>
            <a:ext cx="453600" cy="4536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EAE4653A-635F-8E1F-7DB6-494BD3E99B1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15758" y="2482850"/>
            <a:ext cx="453600" cy="453600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0EFC40DE-3195-15F7-B042-F99438BFB5B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294006" y="2482850"/>
            <a:ext cx="453600" cy="453600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BE8F0C3-FAB5-3A25-D6A7-51CA99A0E0D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72254" y="2482850"/>
            <a:ext cx="453600" cy="453600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543DD8A3-5BDD-0CD8-486D-000C2C3C8A1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164220" y="2550900"/>
            <a:ext cx="453600" cy="352800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D174CF39-83BB-C98F-058A-29B701E06B9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141064" y="2512800"/>
            <a:ext cx="453600" cy="453600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4EBBEF21-9B49-0B79-C03D-91BA22694BB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54202" y="2512800"/>
            <a:ext cx="453600" cy="453600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AE0B5D77-0C41-634D-08C0-325DE292C96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22579" y="2505075"/>
            <a:ext cx="453600" cy="45360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3345B24A-B337-F9E6-218E-624C6E1E697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049992" y="2482850"/>
            <a:ext cx="453600" cy="4536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07B1DDBA-C725-CA0D-27CE-0D68D941E75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02805" y="2499783"/>
            <a:ext cx="453600" cy="453600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BA0D118D-7941-8C0B-3D1D-98C1731D86E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50848" y="3396698"/>
            <a:ext cx="453600" cy="453600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D7B17C14-F073-1075-4244-1FA5B9FF6EA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78808" y="3389843"/>
            <a:ext cx="453600" cy="453600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FE0ACB97-8A1F-E35A-F8DA-CD23B976844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369927" y="3389843"/>
            <a:ext cx="453600" cy="453600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950ECD4B-EDCB-37E9-DF37-BDF6D4ABB0B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07292" y="3392465"/>
            <a:ext cx="453600" cy="453600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8577D05C-A5F9-5325-7093-A99386560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9527" y="3396698"/>
            <a:ext cx="453600" cy="453600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41B2CAD4-2C82-58E0-4482-386333063B4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5371042" y="3396698"/>
            <a:ext cx="453600" cy="4536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E6C7E5D2-4A20-13F5-E2E8-7455B924CB9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228939" y="3396698"/>
            <a:ext cx="453600" cy="453600"/>
          </a:xfrm>
          <a:prstGeom prst="rect">
            <a:avLst/>
          </a:prstGeom>
        </p:spPr>
      </p:pic>
      <p:pic>
        <p:nvPicPr>
          <p:cNvPr id="74" name="그래픽 73">
            <a:extLst>
              <a:ext uri="{FF2B5EF4-FFF2-40B4-BE49-F238E27FC236}">
                <a16:creationId xmlns:a16="http://schemas.microsoft.com/office/drawing/2014/main" id="{52DD2B2E-4D4C-6BD9-F7CF-8D792A02B7F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194874" y="3389843"/>
            <a:ext cx="453600" cy="453600"/>
          </a:xfrm>
          <a:prstGeom prst="rect">
            <a:avLst/>
          </a:prstGeom>
        </p:spPr>
      </p:pic>
      <p:pic>
        <p:nvPicPr>
          <p:cNvPr id="78" name="그래픽 77">
            <a:extLst>
              <a:ext uri="{FF2B5EF4-FFF2-40B4-BE49-F238E27FC236}">
                <a16:creationId xmlns:a16="http://schemas.microsoft.com/office/drawing/2014/main" id="{01607C81-9A9A-66D7-4DB3-CD7E15FFDC3C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8177003" y="3379394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245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E558C-DEB3-CFF8-A29D-D4BE3C1B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D4005A55-26C9-A200-DD38-85EC8E3BF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72081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Menu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Menu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D0E0951-0A18-347E-AB7B-E204702F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2384AFE3-731B-7A35-2D5E-8C173D7EF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975" y="170497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433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8F52-9240-AFA2-4AF8-8150C7861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F58A5D51-F961-663A-BC45-8A5CD0E74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997269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Migrate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and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Migrate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Migration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9D6E05CD-7E90-CD0B-EDF1-3F84C7C6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4C82703-DBF4-8432-E704-7766B28E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398" y="161814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2BDE10ED-E3F1-4D07-2E39-069EF2AA5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3525" y="1618148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4748297-98A0-0209-1392-6A4DF795AC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302" y="1618148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0CE4F239-90C5-5F22-FB71-9BA50F003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73079" y="1618148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11F4E70-85D8-6C6E-67B7-48A261F728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2856" y="1618148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440A81A-4A00-7669-8C29-37D629635A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7048" y="1618148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441A42DC-1DEF-E8F8-FB27-A1DFFFBDE7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61354" y="166687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104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A820-A1AA-8E84-6F6A-14C3C3CA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0FA07397-9E34-A5F4-D343-76BEE0738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82771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Mixed Reality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Remote Rendering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Spatial Anchor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B10B6AE0-A2AE-337D-8F1D-725D103A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95F4AB-8CA2-7797-0289-14A5F602F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58" y="164735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942AEEC-2488-E29F-1CCD-8AC58CA59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351" y="1647358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60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7028-9AA7-C8A5-BB3C-61DAC7EE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DA12718D-A171-B714-E817-C0B5147E5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95426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Mobile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2F9E409-C02B-93DF-77BA-1D788D2F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C1EFBB4-5D3C-29A4-9B94-72DA42BF9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388" y="166179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2375D88-9E27-BAEB-F455-61A3B796C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9235" y="166179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DF10F41-C5E5-FC1D-17E3-103E87BE0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8395" y="166179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037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E8FC-F6A8-0CA8-C6AF-7584AFDC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6D8C488-2B07-8919-57E9-6E4BD7932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07630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Monitor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Monitor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Activity 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Diagnostics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Metrics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Monitors for SAP Solutions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Change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Workbooks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Watcher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 Scale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D0E519F8-CABB-1294-A4EB-9892226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01287CF-D82C-8812-FB34-D6327EF81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148" y="1660919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0CA4507-7490-CC8E-1E27-0242E9976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6508" y="1660919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4E22FDC4-1E4F-8395-6606-FE96BE5D8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228" y="1660919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07E3220E-9E11-E185-1372-79E31E7263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3219" y="1660919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933343D-6762-BA78-AF69-24A5CDDBBE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5210" y="1660919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AD1A187E-27A8-E1D2-F1D5-C6132FFD3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7201" y="1660919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0F87E20-49FD-2A23-B7C8-9B5202E1AC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3467" y="1660919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F2B78D93-65E1-BFF9-4FA4-B686915513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09199" y="1660919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EF8BD36-5F0E-F54E-6B33-9E139D2EF1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57188" y="1660919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1246FE4-64F7-E8F2-EE6D-093E6C2A2F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47788" y="1660919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3F55896E-E97C-10F5-14FD-D9F775C1447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52663" y="1660919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9598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DB29D-815F-1CE9-08A5-B9F856900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CD15CCC5-F2F7-DEA1-FCEF-5279F5D21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17000"/>
              </p:ext>
            </p:extLst>
          </p:nvPr>
        </p:nvGraphicFramePr>
        <p:xfrm>
          <a:off x="335148" y="588940"/>
          <a:ext cx="11521704" cy="530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Networking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Firewall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Firewall 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IP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Virtual WAN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Management Private Link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Balancer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Bastions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Router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Connected Cache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Spot VMSS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Spot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Subnet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Private Resolver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Communications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Gateway Containers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Security 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Multistack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ATM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Multistack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IP Address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2845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Balancers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Zones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Traffic Manager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Watcher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Network Security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Addresses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Addresses 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On Premises Data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Filters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DDoS Protection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Front Door and 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72970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Local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ExpressRoute Circuits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Interfaces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Tables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Firewalls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Endpoint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NAT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WANs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Application Firewall Policies(WAF)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79078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Proximity Placement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Reserved IP Addresses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Prefixes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19851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7542F13-2EFF-F3B7-1CDA-3176417B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02418B3-6C42-87B3-3E28-B02CCBCD8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416" y="160862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73B6E28-4565-06CC-C23D-AA597F56A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9261" y="160862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8C24D0C-D9F6-E7AA-C23C-0BEDE46D42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4750" y="1608623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08082F0-919F-5489-D0FE-2E4236A27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4514" y="1608623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C917532-5A54-F13E-F635-2CB5EB5A16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1211" y="160862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A6A5475-15B6-E988-766C-23CA48BEB1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8519" y="1642533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F7F9D5A-00E7-9652-C6E1-A4314C8483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0427" y="1642533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D934E61A-AEA6-1EC4-4AFF-C467716320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2335" y="1642533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E78702CF-FAB9-3AB4-F779-61533AAA9C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5010" y="164253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7D874EC-98E0-DC9B-2BA9-A575F1782B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24693" y="164253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3DA38DDA-6BFD-EE32-38EC-A5C5D00956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99015" y="164253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645FD55-1786-B08C-926B-7BD08B238D0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73337" y="1660481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0AA79668-17B5-78A0-4D78-6BFC2A2A0A7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6416" y="2504481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456B3717-C441-770A-E667-F0A8C23D05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30902" y="2504481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F33F325-D436-237B-CCE9-32D45CE1415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39261" y="2504481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1ABFAED6-B239-E85B-D1ED-7A17EDC8DF3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64514" y="2495210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E07F3D59-876A-2CE3-34B4-2B60390E502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44802" y="2504481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3DDA6CF3-8463-CCCE-FD65-7C5C487DE6A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81021" y="2504481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300017F1-2F2C-7E17-F836-0C8B102A9B1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71402" y="2512165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70FDB326-827A-D522-A3ED-9A4377038DD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37842" y="2512165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E635F666-264F-5D49-9085-4925EA883E2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75010" y="2512165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893A59E8-5B19-FC20-F6BF-F19AED52850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57893" y="2512165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D0E04A60-EF56-82D2-D343-A4F73B7E31D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099015" y="2512165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A8874D1E-0874-E292-C72E-7501CBBCB85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79687" y="2521139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27DC020D-116D-A4DC-BCB2-4A76AEDCEA1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01618" y="3400339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90152909-02A9-D796-ECF6-1DC5F854499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39261" y="3400339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8AA34893-8221-B337-7694-35EFC4129C9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30902" y="3400339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9BE0B4C9-BCD2-3B36-1442-57F9D53C8E92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64514" y="3400339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DDFA6078-EE46-9F47-80F2-3B148D6A1F2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344802" y="3381797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5A79B69C-9C74-4440-49E4-C6D38EE1A873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288519" y="3400339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48BDE447-9C8B-44A0-5157-B375C677D2F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258075" y="3400339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8A5E8597-BDE1-DD2A-10A1-E3D8A3B6F7C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212335" y="3381797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0896B436-6027-0971-5EBC-8463A68CF42E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156052" y="3381797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182EBAAE-3A24-7E33-7C5D-7CA10EE3C6F4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9134172" y="3400339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A2A28204-2287-AEE9-5C16-AB40DAA483D8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12292" y="3400339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F11E065D-CC94-8935-186B-5F2826250E9A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085888" y="3400339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B2AB1F81-0088-D4AE-96C5-27D61268DB5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496416" y="4268384"/>
            <a:ext cx="453600" cy="453600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50851DCB-3514-227E-69BB-0116EC4B9C0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451812" y="4268384"/>
            <a:ext cx="453600" cy="4536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E5D46451-7CFB-3AB8-31B9-F4E65017760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406730" y="4268384"/>
            <a:ext cx="453600" cy="453600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81E41E5A-FDE1-48B6-6E04-B07334522FAD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364514" y="4268384"/>
            <a:ext cx="453600" cy="453600"/>
          </a:xfrm>
          <a:prstGeom prst="rect">
            <a:avLst/>
          </a:prstGeom>
        </p:spPr>
      </p:pic>
      <p:pic>
        <p:nvPicPr>
          <p:cNvPr id="87" name="그래픽 86">
            <a:extLst>
              <a:ext uri="{FF2B5EF4-FFF2-40B4-BE49-F238E27FC236}">
                <a16:creationId xmlns:a16="http://schemas.microsoft.com/office/drawing/2014/main" id="{B2E4FBBD-DD93-AE5A-DF03-8805124144CC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322298" y="4268384"/>
            <a:ext cx="453600" cy="4536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A47E9AF0-AFC9-92A8-B13B-629458E741F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5281021" y="4262287"/>
            <a:ext cx="453600" cy="453600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1824AE7B-4104-2C42-F36A-190BC1E8264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6271402" y="4288513"/>
            <a:ext cx="453600" cy="453600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B830FB64-13EB-1E7B-E688-32F0D14C75C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237693" y="4272966"/>
            <a:ext cx="453600" cy="453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2FB20D9C-CD8E-97AA-BCC8-A8D03B290B9D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8156052" y="4272966"/>
            <a:ext cx="453600" cy="453600"/>
          </a:xfrm>
          <a:prstGeom prst="rect">
            <a:avLst/>
          </a:prstGeom>
        </p:spPr>
      </p:pic>
      <p:pic>
        <p:nvPicPr>
          <p:cNvPr id="97" name="그래픽 96">
            <a:extLst>
              <a:ext uri="{FF2B5EF4-FFF2-40B4-BE49-F238E27FC236}">
                <a16:creationId xmlns:a16="http://schemas.microsoft.com/office/drawing/2014/main" id="{02655129-96F1-89F1-6ABB-077E7546A1A6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9139374" y="4288513"/>
            <a:ext cx="453600" cy="453600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C256E574-B8D6-DD44-6F39-FCA3F3FFA202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0103156" y="4272966"/>
            <a:ext cx="453600" cy="453600"/>
          </a:xfrm>
          <a:prstGeom prst="rect">
            <a:avLst/>
          </a:prstGeom>
        </p:spPr>
      </p:pic>
      <p:pic>
        <p:nvPicPr>
          <p:cNvPr id="101" name="그래픽 100">
            <a:extLst>
              <a:ext uri="{FF2B5EF4-FFF2-40B4-BE49-F238E27FC236}">
                <a16:creationId xmlns:a16="http://schemas.microsoft.com/office/drawing/2014/main" id="{A69ECDC6-07A2-40BD-B7F9-4F4AFB52984B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1073337" y="4288513"/>
            <a:ext cx="453600" cy="453600"/>
          </a:xfrm>
          <a:prstGeom prst="rect">
            <a:avLst/>
          </a:prstGeom>
        </p:spPr>
      </p:pic>
      <p:pic>
        <p:nvPicPr>
          <p:cNvPr id="103" name="그래픽 102">
            <a:extLst>
              <a:ext uri="{FF2B5EF4-FFF2-40B4-BE49-F238E27FC236}">
                <a16:creationId xmlns:a16="http://schemas.microsoft.com/office/drawing/2014/main" id="{0D4D6687-5141-8C8A-2740-116AF44ADAB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499877" y="5136429"/>
            <a:ext cx="453600" cy="453600"/>
          </a:xfrm>
          <a:prstGeom prst="rect">
            <a:avLst/>
          </a:prstGeom>
        </p:spPr>
      </p:pic>
      <p:pic>
        <p:nvPicPr>
          <p:cNvPr id="105" name="그래픽 104">
            <a:extLst>
              <a:ext uri="{FF2B5EF4-FFF2-40B4-BE49-F238E27FC236}">
                <a16:creationId xmlns:a16="http://schemas.microsoft.com/office/drawing/2014/main" id="{AC0F9CDB-5C96-A97A-8B7E-C9F3A11DF36B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451812" y="5136429"/>
            <a:ext cx="453600" cy="453600"/>
          </a:xfrm>
          <a:prstGeom prst="rect">
            <a:avLst/>
          </a:prstGeom>
        </p:spPr>
      </p:pic>
      <p:pic>
        <p:nvPicPr>
          <p:cNvPr id="107" name="그래픽 106">
            <a:extLst>
              <a:ext uri="{FF2B5EF4-FFF2-40B4-BE49-F238E27FC236}">
                <a16:creationId xmlns:a16="http://schemas.microsoft.com/office/drawing/2014/main" id="{33691709-4AF4-CDCA-7F1A-D285B9BCCAC2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2436104" y="5164242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9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605B-5CBD-949A-3DC7-3E5881668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EA4CDA4C-EE2A-60D2-EF61-46BCF418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275131"/>
              </p:ext>
            </p:extLst>
          </p:nvPr>
        </p:nvGraphicFramePr>
        <p:xfrm>
          <a:off x="335148" y="588940"/>
          <a:ext cx="11521704" cy="4423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– New Icons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PubSub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Container Storage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External ID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Azure-Consumption-Commitment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Edge-Storage-Accelerator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SQL-Database-Fleet-Manager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Breeze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Foundation 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Linux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Security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Hybrid-Connectivity-Hub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Azure-Managed-Redis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AI at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VPNClientWindows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Planetary-Computer-Pro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external-id-modified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Load-Balancer-Hub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Toolchain-Orchestrator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Data-Virtualization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Edge-Actions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FRD-QA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Landing zone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Engage-Center-Connect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28103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Storage-Hubs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Service-Group-Relationships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Stage-Maps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Logic-Apps-Template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AKS-Network-Policy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Microsoft-Discovery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Scheduled-Actions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promethus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Kubernetes-Hub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Local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App Testing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VNet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-Appliance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27445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Monitor-Issues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Operation-Center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818209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0811DCF-59C6-DD54-1C2A-0726533C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62D1BCC-1D54-660E-5984-ED17957D0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550" y="1696656"/>
            <a:ext cx="453600" cy="453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1C7719D-0597-1D22-DC32-D0753E03A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4475" y="1696656"/>
            <a:ext cx="453600" cy="4536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6E9920AE-8776-9E81-928D-E46E2D26D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8400" y="1721631"/>
            <a:ext cx="495300" cy="428625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0D77E58A-EE96-EA63-50C9-D48F485B6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14725" y="1721631"/>
            <a:ext cx="453600" cy="4536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D10F4E77-84AD-B332-6CE6-9A0752B562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8650" y="1696062"/>
            <a:ext cx="453600" cy="45360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C1B6215A-C91D-9D80-6D0D-733425EA5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62575" y="1696062"/>
            <a:ext cx="453600" cy="45360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59E3EFA-25A8-9419-AC01-68EDB81503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75827" y="1696062"/>
            <a:ext cx="453600" cy="453600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19CD073A-793B-99B2-7716-BF9123999C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99752" y="1762338"/>
            <a:ext cx="453600" cy="4536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78675186-00D2-FDAE-C53D-8146F8B090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29352" y="1762338"/>
            <a:ext cx="453600" cy="4536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04B9AF9A-6E27-C4EB-8F35-26FAF95A21B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36929" y="1731963"/>
            <a:ext cx="453600" cy="453600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8228A820-25C7-FF3A-497E-A8326E517E7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02285" y="1709143"/>
            <a:ext cx="453600" cy="453600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5CC48573-948A-C51F-5F34-7396F1C36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26210" y="1731963"/>
            <a:ext cx="453600" cy="453600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8BBA033C-8188-3360-0273-861C7F2408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0550" y="2571750"/>
            <a:ext cx="453600" cy="453600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B03A4406-B3B9-499B-0884-484B6818803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514475" y="2571750"/>
            <a:ext cx="453600" cy="453600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8D19E61-0D08-D6D3-3558-BFDA1E04557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80100" y="2571750"/>
            <a:ext cx="453600" cy="453600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20053EA5-90A3-6E14-1646-EF3B28D8B1A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14725" y="2571750"/>
            <a:ext cx="495300" cy="49530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16C81A3B-1D67-132C-426B-368246D8E12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64250" y="2571750"/>
            <a:ext cx="453600" cy="4536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1205B3BC-DB13-9132-81D2-9A0830850B9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62575" y="2571750"/>
            <a:ext cx="453600" cy="453600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BCEC5DE5-F046-FB79-3669-BDF1404B25A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75827" y="2571750"/>
            <a:ext cx="453600" cy="453600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F035E5F8-C199-9005-D5A1-E6CE88C4E49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53038" y="2571750"/>
            <a:ext cx="453600" cy="453600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04028B41-F3F3-019A-1D0A-FED89EC8BFE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325652" y="2592600"/>
            <a:ext cx="453600" cy="453600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99D0CA3B-AC66-6BE4-A607-D75869D99DF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71466" y="2571750"/>
            <a:ext cx="453600" cy="4536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DF223BD4-6528-68B4-4067-CA3DC670414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131802" y="2571750"/>
            <a:ext cx="453600" cy="453600"/>
          </a:xfrm>
          <a:prstGeom prst="rect">
            <a:avLst/>
          </a:prstGeom>
        </p:spPr>
      </p:pic>
      <p:pic>
        <p:nvPicPr>
          <p:cNvPr id="74" name="그래픽 73">
            <a:extLst>
              <a:ext uri="{FF2B5EF4-FFF2-40B4-BE49-F238E27FC236}">
                <a16:creationId xmlns:a16="http://schemas.microsoft.com/office/drawing/2014/main" id="{6C0D5B5D-8D31-FB7A-713D-F43FD6A4561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89894" y="2541375"/>
            <a:ext cx="453600" cy="453600"/>
          </a:xfrm>
          <a:prstGeom prst="rect">
            <a:avLst/>
          </a:prstGeom>
        </p:spPr>
      </p:pic>
      <p:pic>
        <p:nvPicPr>
          <p:cNvPr id="76" name="그래픽 75">
            <a:extLst>
              <a:ext uri="{FF2B5EF4-FFF2-40B4-BE49-F238E27FC236}">
                <a16:creationId xmlns:a16="http://schemas.microsoft.com/office/drawing/2014/main" id="{BA4A9FB4-C069-3766-167D-8F66E4C0EE0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90550" y="3446844"/>
            <a:ext cx="453600" cy="453600"/>
          </a:xfrm>
          <a:prstGeom prst="rect">
            <a:avLst/>
          </a:prstGeom>
        </p:spPr>
      </p:pic>
      <p:pic>
        <p:nvPicPr>
          <p:cNvPr id="78" name="그래픽 77">
            <a:extLst>
              <a:ext uri="{FF2B5EF4-FFF2-40B4-BE49-F238E27FC236}">
                <a16:creationId xmlns:a16="http://schemas.microsoft.com/office/drawing/2014/main" id="{3E87F1D5-26E5-99AA-8E3D-65E0603EB2A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47800" y="3429000"/>
            <a:ext cx="453600" cy="453600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7F2A5F58-F4AE-3743-E31B-0724B5D0195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80100" y="3456369"/>
            <a:ext cx="453600" cy="453600"/>
          </a:xfrm>
          <a:prstGeom prst="rect">
            <a:avLst/>
          </a:prstGeom>
        </p:spPr>
      </p:pic>
      <p:pic>
        <p:nvPicPr>
          <p:cNvPr id="82" name="그래픽 81">
            <a:extLst>
              <a:ext uri="{FF2B5EF4-FFF2-40B4-BE49-F238E27FC236}">
                <a16:creationId xmlns:a16="http://schemas.microsoft.com/office/drawing/2014/main" id="{3088C9A7-1833-EA74-2B76-F50E75265C8B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455250" y="3456369"/>
            <a:ext cx="453600" cy="453600"/>
          </a:xfrm>
          <a:prstGeom prst="rect">
            <a:avLst/>
          </a:prstGeom>
        </p:spPr>
      </p:pic>
      <p:pic>
        <p:nvPicPr>
          <p:cNvPr id="84" name="그래픽 83">
            <a:extLst>
              <a:ext uri="{FF2B5EF4-FFF2-40B4-BE49-F238E27FC236}">
                <a16:creationId xmlns:a16="http://schemas.microsoft.com/office/drawing/2014/main" id="{17B27CEE-8231-F9F6-CD68-F5200183EB5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409550" y="3456369"/>
            <a:ext cx="453600" cy="453600"/>
          </a:xfrm>
          <a:prstGeom prst="rect">
            <a:avLst/>
          </a:prstGeom>
        </p:spPr>
      </p:pic>
      <p:pic>
        <p:nvPicPr>
          <p:cNvPr id="86" name="그래픽 85">
            <a:extLst>
              <a:ext uri="{FF2B5EF4-FFF2-40B4-BE49-F238E27FC236}">
                <a16:creationId xmlns:a16="http://schemas.microsoft.com/office/drawing/2014/main" id="{EE44D8F8-87FB-8429-0C49-77A870AFDAD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341476" y="3446844"/>
            <a:ext cx="453600" cy="453600"/>
          </a:xfrm>
          <a:prstGeom prst="rect">
            <a:avLst/>
          </a:prstGeom>
        </p:spPr>
      </p:pic>
      <p:pic>
        <p:nvPicPr>
          <p:cNvPr id="88" name="그래픽 87">
            <a:extLst>
              <a:ext uri="{FF2B5EF4-FFF2-40B4-BE49-F238E27FC236}">
                <a16:creationId xmlns:a16="http://schemas.microsoft.com/office/drawing/2014/main" id="{6E7BA4D5-50B6-3555-A83F-F3B8EB3BEE7C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447126" y="3477969"/>
            <a:ext cx="432000" cy="432000"/>
          </a:xfrm>
          <a:prstGeom prst="rect">
            <a:avLst/>
          </a:prstGeom>
        </p:spPr>
      </p:pic>
      <p:pic>
        <p:nvPicPr>
          <p:cNvPr id="90" name="그래픽 89">
            <a:extLst>
              <a:ext uri="{FF2B5EF4-FFF2-40B4-BE49-F238E27FC236}">
                <a16:creationId xmlns:a16="http://schemas.microsoft.com/office/drawing/2014/main" id="{D1309C77-D2BF-8379-7006-B09281F8FADD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270926" y="3467169"/>
            <a:ext cx="453600" cy="453600"/>
          </a:xfrm>
          <a:prstGeom prst="rect">
            <a:avLst/>
          </a:prstGeom>
        </p:spPr>
      </p:pic>
      <p:pic>
        <p:nvPicPr>
          <p:cNvPr id="92" name="그래픽 91">
            <a:extLst>
              <a:ext uri="{FF2B5EF4-FFF2-40B4-BE49-F238E27FC236}">
                <a16:creationId xmlns:a16="http://schemas.microsoft.com/office/drawing/2014/main" id="{2A2B1C0B-B4A5-7F9C-B672-6DF4F7F16EF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303226" y="3477969"/>
            <a:ext cx="453600" cy="453600"/>
          </a:xfrm>
          <a:prstGeom prst="rect">
            <a:avLst/>
          </a:prstGeom>
        </p:spPr>
      </p:pic>
      <p:pic>
        <p:nvPicPr>
          <p:cNvPr id="94" name="그래픽 93">
            <a:extLst>
              <a:ext uri="{FF2B5EF4-FFF2-40B4-BE49-F238E27FC236}">
                <a16:creationId xmlns:a16="http://schemas.microsoft.com/office/drawing/2014/main" id="{6DE75251-11D2-026E-E2C3-7DB34BEC13D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9286902" y="3477969"/>
            <a:ext cx="453600" cy="453600"/>
          </a:xfrm>
          <a:prstGeom prst="rect">
            <a:avLst/>
          </a:prstGeom>
        </p:spPr>
      </p:pic>
      <p:pic>
        <p:nvPicPr>
          <p:cNvPr id="96" name="그래픽 95">
            <a:extLst>
              <a:ext uri="{FF2B5EF4-FFF2-40B4-BE49-F238E27FC236}">
                <a16:creationId xmlns:a16="http://schemas.microsoft.com/office/drawing/2014/main" id="{A1BF0AFC-D8B7-08D8-EB6C-D7A59CA23D5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64185" y="3477969"/>
            <a:ext cx="453600" cy="453600"/>
          </a:xfrm>
          <a:prstGeom prst="rect">
            <a:avLst/>
          </a:prstGeom>
        </p:spPr>
      </p:pic>
      <p:pic>
        <p:nvPicPr>
          <p:cNvPr id="98" name="그래픽 97">
            <a:extLst>
              <a:ext uri="{FF2B5EF4-FFF2-40B4-BE49-F238E27FC236}">
                <a16:creationId xmlns:a16="http://schemas.microsoft.com/office/drawing/2014/main" id="{2B4862D4-9D5D-6E42-DDD1-4AC394BDD088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147850" y="3446844"/>
            <a:ext cx="453600" cy="453600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BE093DA0-8E0A-53A0-314C-D438C3C2C24E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590550" y="4322007"/>
            <a:ext cx="453600" cy="4536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91169E7D-0C43-4BD7-2D04-CACF146CDF9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447800" y="432200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3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1193E-A090-9748-BB29-638BA3CD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A27583A-5664-A723-D5ED-6FFD0BFA0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70082"/>
              </p:ext>
            </p:extLst>
          </p:nvPr>
        </p:nvGraphicFramePr>
        <p:xfrm>
          <a:off x="335148" y="588940"/>
          <a:ext cx="11521704" cy="6178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Other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Virtual Desktop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SSH Keys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Internet Analyzer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Cloud Shell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Video Analyzer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ExpressRoute Direct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Export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Communication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Peering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Network Function Manager Functions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Query Pack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Kubernetes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VMware Solution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Peerings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Dashboard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Video Indexer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AVS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Arc PostgreSQL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SQL Managed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Collection Rules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Mover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Chaos Studio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01229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Dedicated HSM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Modular Data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Template Specs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Data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Arc Backup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Backup Vault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Update IoT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Fiji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Monitor Dashboard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SCVMM Management Servers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Classic Services (extended support)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Support Center Blue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27654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App +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HPC Workbenches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 Pool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Bare Metal Infrastructure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Endpoints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Open Supply Chain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Aquila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Reserved Capacity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 IP Prefix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FHIR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MedTech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Instance Apache Cassandra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55686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Confidential Ledgers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Licenses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Test 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Orbital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Capacity Reservation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Windows Notification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Network Function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Mission Landing Zone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Mobile Networks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App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App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Edge Hardware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36439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Guard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Ceres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Azurite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Update Management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Compute Galleries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Community Images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 Version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Saving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Worker Container App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Managed Grafana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Target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Functions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99858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7280D63-3F14-706C-59F0-0BDDC530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C4DEC-43FE-669E-330B-3FD247B0C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323" y="1637198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9077C4C9-653C-FA1B-AAA8-4C16C1121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8750" y="1637198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F3DB2F9-292D-D7C9-B26A-8CEAE8546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4877" y="1637198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187FCF0-A78A-F3C6-F2C9-9D49F1302E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1971" y="1637198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7AC9FDB-3E27-83F8-03E9-31FFC570D3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6365" y="1637198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27F072C-D109-2FAA-026C-928B57219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5906" y="1637198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54F5C5F-36A1-120E-FE21-6D2804CDCC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19825" y="1637198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A7BDF7F-7889-6F00-7B23-86464ECB14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99491" y="1637198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75B8568-6B86-846A-B3B3-E43B1415B3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9157" y="1637198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7FEF6CD7-1C51-4594-29AC-BED55837E5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12951" y="1637198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42D78CD-A313-C731-5C4D-97824F306B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46745" y="1637198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9DF0EE3-0A38-7B1C-FC34-58C776B61DD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10900" y="1637198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29F46512-9CF4-EFCC-711E-73FCF48716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5323" y="2533056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E1EB15D3-2230-6220-DFFD-6BFA81F11B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28750" y="2533056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510558C-B7E0-7BBA-B230-87AF78E43A5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92177" y="2523785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B5172470-836D-0DFC-1086-D4A89A3727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61971" y="2523785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2FB996C0-8A65-456B-DA2A-DA91FA1A795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06365" y="2533056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0C21F83F-C528-9ACD-A5C7-4C16DFF17D4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292034" y="2533056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0B49FF40-94B1-E96D-3F16-869510463C4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19825" y="2533056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1C87D7FA-8488-ABF1-652B-B494EEF8331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199491" y="2533056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6F45ECB3-DC52-27F5-E783-6DFBC5FF796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79157" y="2533056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F8EE6E66-AA97-94C4-2DE3-A0264EB2166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25651" y="2523785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A69356BE-911E-9B53-D94F-CD2FE89BE69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070045" y="2523785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5A56C236-5F31-F7C4-DB88-79F902420E8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10900" y="2533056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CE74B8C1-A430-FB38-DD4D-6457CEE9ABF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5323" y="3409950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B9AC214D-79AA-56D6-9C68-833FDC11D0D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28750" y="3428914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8742D244-94D2-B7B5-57F6-3F9B1558308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398527" y="3428914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028D7D97-693E-8024-196F-BA782E6005C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61971" y="3428914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6D277842-8EE9-D669-2A81-59CC8F02121D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325415" y="3409950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CC638C15-8B03-4E41-BC2B-998B73BDD2E3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256381" y="3409950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C7ABC414-C918-3B8E-7289-47509A6B36F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252303" y="3428914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529736F4-E09D-E3A3-2974-9EE7EE0993CE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190347" y="3409950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9DFC05DC-6A32-7DC3-D36C-894E5E7BE0C8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179157" y="3428914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5E52ECEB-FE2C-D149-DEA9-319E72F9CCC0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9123585" y="3409950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6ABC049D-CCA3-98CC-0D1B-11FF0D96D6E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086250" y="3428914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032BA7A6-3EB6-0546-4425-577491B84C1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030644" y="3428914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CE580B92-4CA4-9705-3EA0-8D90039482D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458973" y="4286845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185AB989-AF70-A5A0-C69E-17D9A94665F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428750" y="4286845"/>
            <a:ext cx="453600" cy="453600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4D9F5F09-F016-B1B7-E398-085DC2E1C128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398527" y="4296959"/>
            <a:ext cx="453600" cy="4536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0F9DB367-DFAF-EF11-30AA-575F48E88B23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362665" y="4296959"/>
            <a:ext cx="453600" cy="453600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7DDF898-3E8B-D429-49CD-0D6CF62D042E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305637" y="4286844"/>
            <a:ext cx="453600" cy="453600"/>
          </a:xfrm>
          <a:prstGeom prst="rect">
            <a:avLst/>
          </a:prstGeom>
        </p:spPr>
      </p:pic>
      <p:pic>
        <p:nvPicPr>
          <p:cNvPr id="87" name="그래픽 86">
            <a:extLst>
              <a:ext uri="{FF2B5EF4-FFF2-40B4-BE49-F238E27FC236}">
                <a16:creationId xmlns:a16="http://schemas.microsoft.com/office/drawing/2014/main" id="{E9A49563-FCA8-7522-385C-357D087CB8C6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5288469" y="4305808"/>
            <a:ext cx="453600" cy="4536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FA93CB09-B7DA-BBC3-3180-40AAD8A73C5C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6224101" y="4296959"/>
            <a:ext cx="453600" cy="453600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FCBED249-1710-DD20-2157-DF26365E9A5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182524" y="4286844"/>
            <a:ext cx="453600" cy="453600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DF737A14-5053-D6A6-770F-68A7F186336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8179157" y="4305808"/>
            <a:ext cx="453600" cy="453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DFC0547C-1767-C7DF-E9A5-B846B6F0F64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9122857" y="4276280"/>
            <a:ext cx="453600" cy="453600"/>
          </a:xfrm>
          <a:prstGeom prst="rect">
            <a:avLst/>
          </a:prstGeom>
        </p:spPr>
      </p:pic>
      <p:pic>
        <p:nvPicPr>
          <p:cNvPr id="97" name="그래픽 96">
            <a:extLst>
              <a:ext uri="{FF2B5EF4-FFF2-40B4-BE49-F238E27FC236}">
                <a16:creationId xmlns:a16="http://schemas.microsoft.com/office/drawing/2014/main" id="{1B2CF2CE-5F0F-C8A4-CE3F-8B687762D120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0078834" y="4305808"/>
            <a:ext cx="453600" cy="453600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A5092591-AEF7-38A5-5467-5552ACAAF100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1029755" y="4296959"/>
            <a:ext cx="453600" cy="453600"/>
          </a:xfrm>
          <a:prstGeom prst="rect">
            <a:avLst/>
          </a:prstGeom>
        </p:spPr>
      </p:pic>
      <p:pic>
        <p:nvPicPr>
          <p:cNvPr id="101" name="그래픽 100">
            <a:extLst>
              <a:ext uri="{FF2B5EF4-FFF2-40B4-BE49-F238E27FC236}">
                <a16:creationId xmlns:a16="http://schemas.microsoft.com/office/drawing/2014/main" id="{B2A6C511-EC85-398B-6BBF-2E4B59F17F12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458939" y="5182703"/>
            <a:ext cx="453600" cy="453600"/>
          </a:xfrm>
          <a:prstGeom prst="rect">
            <a:avLst/>
          </a:prstGeom>
        </p:spPr>
      </p:pic>
      <p:pic>
        <p:nvPicPr>
          <p:cNvPr id="103" name="그래픽 102">
            <a:extLst>
              <a:ext uri="{FF2B5EF4-FFF2-40B4-BE49-F238E27FC236}">
                <a16:creationId xmlns:a16="http://schemas.microsoft.com/office/drawing/2014/main" id="{206F1D80-855B-1FE7-E1C3-21091BE7224B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428750" y="5182703"/>
            <a:ext cx="453600" cy="453600"/>
          </a:xfrm>
          <a:prstGeom prst="rect">
            <a:avLst/>
          </a:prstGeom>
        </p:spPr>
      </p:pic>
      <p:pic>
        <p:nvPicPr>
          <p:cNvPr id="105" name="그래픽 104">
            <a:extLst>
              <a:ext uri="{FF2B5EF4-FFF2-40B4-BE49-F238E27FC236}">
                <a16:creationId xmlns:a16="http://schemas.microsoft.com/office/drawing/2014/main" id="{0D860A1C-A3C2-89B2-1189-7ED960AD42D5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2392143" y="5182703"/>
            <a:ext cx="453600" cy="453600"/>
          </a:xfrm>
          <a:prstGeom prst="rect">
            <a:avLst/>
          </a:prstGeom>
        </p:spPr>
      </p:pic>
      <p:pic>
        <p:nvPicPr>
          <p:cNvPr id="107" name="그래픽 106">
            <a:extLst>
              <a:ext uri="{FF2B5EF4-FFF2-40B4-BE49-F238E27FC236}">
                <a16:creationId xmlns:a16="http://schemas.microsoft.com/office/drawing/2014/main" id="{52E944B2-58AB-B038-9FCB-BA63EC4134A0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361971" y="5165004"/>
            <a:ext cx="453600" cy="453600"/>
          </a:xfrm>
          <a:prstGeom prst="rect">
            <a:avLst/>
          </a:prstGeom>
        </p:spPr>
      </p:pic>
      <p:pic>
        <p:nvPicPr>
          <p:cNvPr id="109" name="그래픽 108">
            <a:extLst>
              <a:ext uri="{FF2B5EF4-FFF2-40B4-BE49-F238E27FC236}">
                <a16:creationId xmlns:a16="http://schemas.microsoft.com/office/drawing/2014/main" id="{9CA36105-0612-BE04-3D90-14F72CAA04CE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4323341" y="5163738"/>
            <a:ext cx="453600" cy="453600"/>
          </a:xfrm>
          <a:prstGeom prst="rect">
            <a:avLst/>
          </a:prstGeom>
        </p:spPr>
      </p:pic>
      <p:pic>
        <p:nvPicPr>
          <p:cNvPr id="111" name="그래픽 110">
            <a:extLst>
              <a:ext uri="{FF2B5EF4-FFF2-40B4-BE49-F238E27FC236}">
                <a16:creationId xmlns:a16="http://schemas.microsoft.com/office/drawing/2014/main" id="{20B928B4-076D-8880-1CAD-06F7030EB57B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5270182" y="5182703"/>
            <a:ext cx="453600" cy="453600"/>
          </a:xfrm>
          <a:prstGeom prst="rect">
            <a:avLst/>
          </a:prstGeom>
        </p:spPr>
      </p:pic>
      <p:pic>
        <p:nvPicPr>
          <p:cNvPr id="113" name="그래픽 112">
            <a:extLst>
              <a:ext uri="{FF2B5EF4-FFF2-40B4-BE49-F238E27FC236}">
                <a16:creationId xmlns:a16="http://schemas.microsoft.com/office/drawing/2014/main" id="{B409E3E9-B5C9-14BD-06D4-777E93018E35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224101" y="5182788"/>
            <a:ext cx="453600" cy="453600"/>
          </a:xfrm>
          <a:prstGeom prst="rect">
            <a:avLst/>
          </a:prstGeom>
        </p:spPr>
      </p:pic>
      <p:pic>
        <p:nvPicPr>
          <p:cNvPr id="115" name="그래픽 114">
            <a:extLst>
              <a:ext uri="{FF2B5EF4-FFF2-40B4-BE49-F238E27FC236}">
                <a16:creationId xmlns:a16="http://schemas.microsoft.com/office/drawing/2014/main" id="{A12E3F11-595D-A4C3-BB0D-6C94A4B3E503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7194623" y="5201666"/>
            <a:ext cx="453600" cy="453600"/>
          </a:xfrm>
          <a:prstGeom prst="rect">
            <a:avLst/>
          </a:prstGeom>
        </p:spPr>
      </p:pic>
      <p:pic>
        <p:nvPicPr>
          <p:cNvPr id="117" name="그래픽 116">
            <a:extLst>
              <a:ext uri="{FF2B5EF4-FFF2-40B4-BE49-F238E27FC236}">
                <a16:creationId xmlns:a16="http://schemas.microsoft.com/office/drawing/2014/main" id="{8C4BF6F2-5063-79CD-20D5-9A90B1B4356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8133768" y="5163738"/>
            <a:ext cx="453600" cy="453600"/>
          </a:xfrm>
          <a:prstGeom prst="rect">
            <a:avLst/>
          </a:prstGeom>
        </p:spPr>
      </p:pic>
      <p:pic>
        <p:nvPicPr>
          <p:cNvPr id="119" name="그래픽 118">
            <a:extLst>
              <a:ext uri="{FF2B5EF4-FFF2-40B4-BE49-F238E27FC236}">
                <a16:creationId xmlns:a16="http://schemas.microsoft.com/office/drawing/2014/main" id="{42D42699-E4F8-9119-00ED-51B18CF3103B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9122857" y="5201666"/>
            <a:ext cx="453600" cy="453600"/>
          </a:xfrm>
          <a:prstGeom prst="rect">
            <a:avLst/>
          </a:prstGeom>
        </p:spPr>
      </p:pic>
      <p:pic>
        <p:nvPicPr>
          <p:cNvPr id="121" name="그래픽 120">
            <a:extLst>
              <a:ext uri="{FF2B5EF4-FFF2-40B4-BE49-F238E27FC236}">
                <a16:creationId xmlns:a16="http://schemas.microsoft.com/office/drawing/2014/main" id="{94D15E02-AD1C-DE7B-71D6-0399C018350F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10097655" y="5182703"/>
            <a:ext cx="453600" cy="453600"/>
          </a:xfrm>
          <a:prstGeom prst="rect">
            <a:avLst/>
          </a:prstGeom>
        </p:spPr>
      </p:pic>
      <p:pic>
        <p:nvPicPr>
          <p:cNvPr id="123" name="그래픽 122">
            <a:extLst>
              <a:ext uri="{FF2B5EF4-FFF2-40B4-BE49-F238E27FC236}">
                <a16:creationId xmlns:a16="http://schemas.microsoft.com/office/drawing/2014/main" id="{0A9B6C84-216E-9BCD-F79A-60A362C1219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11051091" y="5192817"/>
            <a:ext cx="453600" cy="453600"/>
          </a:xfrm>
          <a:prstGeom prst="rect">
            <a:avLst/>
          </a:prstGeom>
        </p:spPr>
      </p:pic>
      <p:pic>
        <p:nvPicPr>
          <p:cNvPr id="125" name="그래픽 124">
            <a:extLst>
              <a:ext uri="{FF2B5EF4-FFF2-40B4-BE49-F238E27FC236}">
                <a16:creationId xmlns:a16="http://schemas.microsoft.com/office/drawing/2014/main" id="{BAADA277-B0FD-2E43-4405-2CB91A09CB28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465323" y="6078561"/>
            <a:ext cx="453600" cy="453600"/>
          </a:xfrm>
          <a:prstGeom prst="rect">
            <a:avLst/>
          </a:prstGeom>
        </p:spPr>
      </p:pic>
      <p:pic>
        <p:nvPicPr>
          <p:cNvPr id="127" name="그래픽 126">
            <a:extLst>
              <a:ext uri="{FF2B5EF4-FFF2-40B4-BE49-F238E27FC236}">
                <a16:creationId xmlns:a16="http://schemas.microsoft.com/office/drawing/2014/main" id="{6D3E0310-D2A3-3282-7410-A609FB6C070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1428750" y="6057839"/>
            <a:ext cx="453600" cy="453600"/>
          </a:xfrm>
          <a:prstGeom prst="rect">
            <a:avLst/>
          </a:prstGeom>
        </p:spPr>
      </p:pic>
      <p:pic>
        <p:nvPicPr>
          <p:cNvPr id="129" name="그래픽 128">
            <a:extLst>
              <a:ext uri="{FF2B5EF4-FFF2-40B4-BE49-F238E27FC236}">
                <a16:creationId xmlns:a16="http://schemas.microsoft.com/office/drawing/2014/main" id="{21D3402B-AA3D-C481-D373-A4786F27357C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2405571" y="6057839"/>
            <a:ext cx="453600" cy="453600"/>
          </a:xfrm>
          <a:prstGeom prst="rect">
            <a:avLst/>
          </a:prstGeom>
        </p:spPr>
      </p:pic>
      <p:pic>
        <p:nvPicPr>
          <p:cNvPr id="131" name="그래픽 130">
            <a:extLst>
              <a:ext uri="{FF2B5EF4-FFF2-40B4-BE49-F238E27FC236}">
                <a16:creationId xmlns:a16="http://schemas.microsoft.com/office/drawing/2014/main" id="{A3756251-88A4-F9B1-33EA-007148ADE947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3361971" y="6042320"/>
            <a:ext cx="453600" cy="453600"/>
          </a:xfrm>
          <a:prstGeom prst="rect">
            <a:avLst/>
          </a:prstGeom>
        </p:spPr>
      </p:pic>
      <p:pic>
        <p:nvPicPr>
          <p:cNvPr id="133" name="그래픽 132">
            <a:extLst>
              <a:ext uri="{FF2B5EF4-FFF2-40B4-BE49-F238E27FC236}">
                <a16:creationId xmlns:a16="http://schemas.microsoft.com/office/drawing/2014/main" id="{FEA9EE1A-990E-A8B2-C29C-45E7A0C9B032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4318371" y="6057839"/>
            <a:ext cx="453600" cy="453600"/>
          </a:xfrm>
          <a:prstGeom prst="rect">
            <a:avLst/>
          </a:prstGeom>
        </p:spPr>
      </p:pic>
      <p:pic>
        <p:nvPicPr>
          <p:cNvPr id="135" name="그래픽 134">
            <a:extLst>
              <a:ext uri="{FF2B5EF4-FFF2-40B4-BE49-F238E27FC236}">
                <a16:creationId xmlns:a16="http://schemas.microsoft.com/office/drawing/2014/main" id="{0388F8C8-2A46-14B2-9BD2-A7BC041CED51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5288469" y="6057839"/>
            <a:ext cx="453600" cy="453600"/>
          </a:xfrm>
          <a:prstGeom prst="rect">
            <a:avLst/>
          </a:prstGeom>
        </p:spPr>
      </p:pic>
      <p:pic>
        <p:nvPicPr>
          <p:cNvPr id="137" name="그래픽 136">
            <a:extLst>
              <a:ext uri="{FF2B5EF4-FFF2-40B4-BE49-F238E27FC236}">
                <a16:creationId xmlns:a16="http://schemas.microsoft.com/office/drawing/2014/main" id="{7ED138D7-4211-665F-ADE3-A665EA6FC36E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6231171" y="6078561"/>
            <a:ext cx="453600" cy="453600"/>
          </a:xfrm>
          <a:prstGeom prst="rect">
            <a:avLst/>
          </a:prstGeom>
        </p:spPr>
      </p:pic>
      <p:pic>
        <p:nvPicPr>
          <p:cNvPr id="139" name="그래픽 138">
            <a:extLst>
              <a:ext uri="{FF2B5EF4-FFF2-40B4-BE49-F238E27FC236}">
                <a16:creationId xmlns:a16="http://schemas.microsoft.com/office/drawing/2014/main" id="{F2E29309-332A-E0B5-16B7-2EFEF799ABBC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7207992" y="6057839"/>
            <a:ext cx="453600" cy="453600"/>
          </a:xfrm>
          <a:prstGeom prst="rect">
            <a:avLst/>
          </a:prstGeom>
        </p:spPr>
      </p:pic>
      <p:pic>
        <p:nvPicPr>
          <p:cNvPr id="141" name="그래픽 140">
            <a:extLst>
              <a:ext uri="{FF2B5EF4-FFF2-40B4-BE49-F238E27FC236}">
                <a16:creationId xmlns:a16="http://schemas.microsoft.com/office/drawing/2014/main" id="{2D221181-1FE9-4386-B6B5-4294FBD66625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8179157" y="6078686"/>
            <a:ext cx="453600" cy="453600"/>
          </a:xfrm>
          <a:prstGeom prst="rect">
            <a:avLst/>
          </a:prstGeom>
        </p:spPr>
      </p:pic>
      <p:pic>
        <p:nvPicPr>
          <p:cNvPr id="143" name="그래픽 142">
            <a:extLst>
              <a:ext uri="{FF2B5EF4-FFF2-40B4-BE49-F238E27FC236}">
                <a16:creationId xmlns:a16="http://schemas.microsoft.com/office/drawing/2014/main" id="{198F3DF7-18D2-E3D7-8F53-35438F3EE241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9128260" y="6057839"/>
            <a:ext cx="453600" cy="453600"/>
          </a:xfrm>
          <a:prstGeom prst="rect">
            <a:avLst/>
          </a:prstGeom>
        </p:spPr>
      </p:pic>
      <p:pic>
        <p:nvPicPr>
          <p:cNvPr id="145" name="그래픽 144">
            <a:extLst>
              <a:ext uri="{FF2B5EF4-FFF2-40B4-BE49-F238E27FC236}">
                <a16:creationId xmlns:a16="http://schemas.microsoft.com/office/drawing/2014/main" id="{12E69236-E55B-1210-6E6D-45986030B9FB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0077363" y="6078561"/>
            <a:ext cx="453600" cy="453600"/>
          </a:xfrm>
          <a:prstGeom prst="rect">
            <a:avLst/>
          </a:prstGeom>
        </p:spPr>
      </p:pic>
      <p:pic>
        <p:nvPicPr>
          <p:cNvPr id="147" name="그래픽 146">
            <a:extLst>
              <a:ext uri="{FF2B5EF4-FFF2-40B4-BE49-F238E27FC236}">
                <a16:creationId xmlns:a16="http://schemas.microsoft.com/office/drawing/2014/main" id="{072A0684-D82A-928C-DA57-ACA69F727210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11051091" y="6057839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802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0D83B-10C0-4993-5913-183D5C2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0AB1C989-7904-8306-44D5-4EFC55124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634120"/>
              </p:ext>
            </p:extLst>
          </p:nvPr>
        </p:nvGraphicFramePr>
        <p:xfrm>
          <a:off x="335148" y="588940"/>
          <a:ext cx="11521704" cy="530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Other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Sonic Dash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Compliance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Security Perimeters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Load Testing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Visits Builder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Quotas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Apps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Compliance Automation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Instance for SAP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Center for SAP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Storage Mover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Central Service Instance for SAP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Kubernetes Fleet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Express Route Traffic Collector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Database Instance for SAP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Elastic SAN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Dev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Deployment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Dev Tunnels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Enclaves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AKS Istio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CM Local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External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Freezer Monitor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0527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Historian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HMI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Marquee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Robot Controller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Sensor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Defender Slot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Web Guiding System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DCS Controller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Distributer Control System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Engineering Station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Industrial Packaging System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Industrial Printer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4536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Industrial Scale System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Industrial Robot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Meter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PLC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Pneumatic Device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Defender Programable Board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Relay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Defender RTU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HDI AKS Cluster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Local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Edge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08590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Instance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Sphere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Registrations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Exchange On Premises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WAC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 err="1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AzureAttestation</a:t>
                      </a: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RTOS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Connected-Vehicle-Platform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Azure-Sustainability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IcM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-Troubleshooting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OSConfig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47795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14F1B7B-51F0-4D3E-4852-B9D255ED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41223C-9517-0E26-B8DD-8600C2059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518" y="162098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F26E454-6D3B-50D8-3326-9FF7539C3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8865" y="162098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2A94948-A4F3-6EF8-A354-A4D37A2C4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7212" y="162098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1AA5D4E-D07A-84E2-1A0A-6DD7867A1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559" y="1620985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D5864BD-8ECA-66E0-FB92-02A7D2C07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6766" y="1620985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87142D3-0154-5025-F5FD-647DC4B67C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37973" y="1620985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6F3444B4-765C-05CA-E42F-1FCBD2A965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68990" y="1620985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18672C4-7982-A33D-13EA-ECF98D3A44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3382" y="1620985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E8C4FBE-7DF0-F518-BAB2-B81060D7D9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7774" y="1620985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F68AD9E-350E-37BA-5A53-8F3523D0FB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62166" y="1620985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D7769D2-AF1D-C994-F5AB-E99894BDBF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9418" y="1620985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70527ECA-A1E3-BC25-01B0-34B71D40EA8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85820" y="1620985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C8F8AF88-1367-B91A-73DE-2CCC8BAA9E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00518" y="2516843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0A24ECC3-F577-7C18-A13F-FCD4D7F02E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58865" y="2516843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55AF68A4-F143-7730-ED1E-A8B52E4D23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49597" y="2516843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525196D-B336-4269-931F-F4A326773D4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98419" y="2516843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92E3204-5E76-E327-1801-BA571CBA31F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47241" y="2516843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E8B3B87E-A3E2-6446-FD01-127284EA1C1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11303" y="2516843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EC24496D-E41A-42E2-223D-3B8D69F6871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68990" y="2507572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55A52620-9A84-415D-9529-13E3A595803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17812" y="2516843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165D440C-27F5-81F6-3EBC-37C19884D4D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90739" y="2516843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3B887DE2-CF4D-C963-C343-302242A8829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66891" y="2516843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69861372-8B22-F1B1-CC54-57B29D38A5E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126482" y="2526282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09DFB340-371A-0677-5D10-70059DC9EA1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74352" y="2526282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EDE9DBB9-03E3-9A6B-4D77-4D9B99D55EAF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00518" y="3412701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8221856B-3E69-69C4-6D3E-F40600390A2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58865" y="3394159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E96F2422-F88F-F7AF-7CE0-3DB42B5FFA6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49597" y="3394159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043748C2-4E58-7ED7-34CE-7B22FB2D066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98419" y="3407937"/>
            <a:ext cx="453600" cy="4788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BE865EBA-367C-371A-3328-F0EBA4C8862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347241" y="3407938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A98393B8-947C-CBCF-DED8-6A3545DF172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315773" y="3393737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EE9D73BB-8A68-5D91-7557-BA9CD1F95C3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268990" y="3407938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1A6AB72B-F91D-3200-4A35-ED09B7264AEA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228657" y="3393737"/>
            <a:ext cx="453600" cy="429726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81F6A937-7907-6AD1-C0F0-34FE9A2A92B3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204149" y="3393737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0778E66E-DBA6-6B40-C0BA-F1DD10AE7236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9162166" y="3417463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2EAF56D9-61D8-2BBB-A2E4-C0486C995B6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28132" y="3431579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F3477938-F199-D70E-1EF1-31DB9B76E1D6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101719" y="3431579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6BCF447E-394E-4E52-0BE4-7D527B4EAD0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508139" y="4280746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984C4E15-F1E2-4C2B-F61E-FA9DBC49190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454927" y="4251582"/>
            <a:ext cx="453600" cy="504000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3EC06A9A-B4A9-E87C-BE65-451DE1C3B01D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424577" y="4280746"/>
            <a:ext cx="453600" cy="4536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7C34B8E2-3E5B-96CD-B02B-A0315E65EDED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3398419" y="4280746"/>
            <a:ext cx="453600" cy="453600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04D98AD-0335-2ECE-6D15-9D3ACEF8FB13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354443" y="4270632"/>
            <a:ext cx="453600" cy="453600"/>
          </a:xfrm>
          <a:prstGeom prst="rect">
            <a:avLst/>
          </a:prstGeom>
        </p:spPr>
      </p:pic>
      <p:pic>
        <p:nvPicPr>
          <p:cNvPr id="87" name="그래픽 86">
            <a:extLst>
              <a:ext uri="{FF2B5EF4-FFF2-40B4-BE49-F238E27FC236}">
                <a16:creationId xmlns:a16="http://schemas.microsoft.com/office/drawing/2014/main" id="{8720BDAD-5576-A8A4-6D96-672F167E94C4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5334035" y="4289595"/>
            <a:ext cx="453600" cy="4536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DE987777-F8EB-4CB3-56B7-42EB96683582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6297935" y="4308304"/>
            <a:ext cx="453600" cy="453600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48F6CF41-40F9-DA28-FB4A-953977FBC003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228658" y="4289595"/>
            <a:ext cx="453600" cy="453600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733AD8D4-C5C8-013E-DAD0-85A8992B4CA6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8203799" y="4280746"/>
            <a:ext cx="453600" cy="453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E0256BF3-78E9-BA46-1534-D22E0CFD596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9160078" y="4280746"/>
            <a:ext cx="453600" cy="453600"/>
          </a:xfrm>
          <a:prstGeom prst="rect">
            <a:avLst/>
          </a:prstGeom>
        </p:spPr>
      </p:pic>
      <p:pic>
        <p:nvPicPr>
          <p:cNvPr id="97" name="그래픽 96">
            <a:extLst>
              <a:ext uri="{FF2B5EF4-FFF2-40B4-BE49-F238E27FC236}">
                <a16:creationId xmlns:a16="http://schemas.microsoft.com/office/drawing/2014/main" id="{0B2570DF-92C0-8D92-8BF7-58E40A0F77E4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0116357" y="4280746"/>
            <a:ext cx="453600" cy="453600"/>
          </a:xfrm>
          <a:prstGeom prst="rect">
            <a:avLst/>
          </a:prstGeom>
        </p:spPr>
      </p:pic>
      <p:pic>
        <p:nvPicPr>
          <p:cNvPr id="99" name="그래픽 98">
            <a:extLst>
              <a:ext uri="{FF2B5EF4-FFF2-40B4-BE49-F238E27FC236}">
                <a16:creationId xmlns:a16="http://schemas.microsoft.com/office/drawing/2014/main" id="{A68A395D-D5CC-46B9-5350-3432C41054BE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1074353" y="4289595"/>
            <a:ext cx="453600" cy="453600"/>
          </a:xfrm>
          <a:prstGeom prst="rect">
            <a:avLst/>
          </a:prstGeom>
        </p:spPr>
      </p:pic>
      <p:pic>
        <p:nvPicPr>
          <p:cNvPr id="101" name="그래픽 100">
            <a:extLst>
              <a:ext uri="{FF2B5EF4-FFF2-40B4-BE49-F238E27FC236}">
                <a16:creationId xmlns:a16="http://schemas.microsoft.com/office/drawing/2014/main" id="{B7E7DEF0-2794-800C-57A8-E0D5DD74005F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508139" y="5176604"/>
            <a:ext cx="453600" cy="453600"/>
          </a:xfrm>
          <a:prstGeom prst="rect">
            <a:avLst/>
          </a:prstGeom>
        </p:spPr>
      </p:pic>
      <p:pic>
        <p:nvPicPr>
          <p:cNvPr id="103" name="그래픽 102">
            <a:extLst>
              <a:ext uri="{FF2B5EF4-FFF2-40B4-BE49-F238E27FC236}">
                <a16:creationId xmlns:a16="http://schemas.microsoft.com/office/drawing/2014/main" id="{1935D016-2AAE-31A3-F347-8DCAC1081F84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454927" y="5176604"/>
            <a:ext cx="453600" cy="453600"/>
          </a:xfrm>
          <a:prstGeom prst="rect">
            <a:avLst/>
          </a:prstGeom>
        </p:spPr>
      </p:pic>
      <p:pic>
        <p:nvPicPr>
          <p:cNvPr id="105" name="그래픽 104">
            <a:extLst>
              <a:ext uri="{FF2B5EF4-FFF2-40B4-BE49-F238E27FC236}">
                <a16:creationId xmlns:a16="http://schemas.microsoft.com/office/drawing/2014/main" id="{6D8280EB-AC26-1037-708B-92EEA0D0FFD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2424577" y="5176604"/>
            <a:ext cx="453600" cy="453600"/>
          </a:xfrm>
          <a:prstGeom prst="rect">
            <a:avLst/>
          </a:prstGeom>
        </p:spPr>
      </p:pic>
      <p:pic>
        <p:nvPicPr>
          <p:cNvPr id="107" name="그래픽 106">
            <a:extLst>
              <a:ext uri="{FF2B5EF4-FFF2-40B4-BE49-F238E27FC236}">
                <a16:creationId xmlns:a16="http://schemas.microsoft.com/office/drawing/2014/main" id="{BE3057B0-130B-2C15-5C40-C4412DB07F8A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398419" y="5176604"/>
            <a:ext cx="453600" cy="453600"/>
          </a:xfrm>
          <a:prstGeom prst="rect">
            <a:avLst/>
          </a:prstGeom>
        </p:spPr>
      </p:pic>
      <p:pic>
        <p:nvPicPr>
          <p:cNvPr id="109" name="그래픽 108">
            <a:extLst>
              <a:ext uri="{FF2B5EF4-FFF2-40B4-BE49-F238E27FC236}">
                <a16:creationId xmlns:a16="http://schemas.microsoft.com/office/drawing/2014/main" id="{CF11B279-7601-4329-F8DD-6312E5B8829D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4369111" y="5176604"/>
            <a:ext cx="453600" cy="453600"/>
          </a:xfrm>
          <a:prstGeom prst="rect">
            <a:avLst/>
          </a:prstGeom>
        </p:spPr>
      </p:pic>
      <p:pic>
        <p:nvPicPr>
          <p:cNvPr id="111" name="그래픽 110">
            <a:extLst>
              <a:ext uri="{FF2B5EF4-FFF2-40B4-BE49-F238E27FC236}">
                <a16:creationId xmlns:a16="http://schemas.microsoft.com/office/drawing/2014/main" id="{71E4DEA2-4D49-3B62-C42C-BC5ADF8AC5AD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5331215" y="5185453"/>
            <a:ext cx="453600" cy="453600"/>
          </a:xfrm>
          <a:prstGeom prst="rect">
            <a:avLst/>
          </a:prstGeom>
        </p:spPr>
      </p:pic>
      <p:pic>
        <p:nvPicPr>
          <p:cNvPr id="113" name="그래픽 112">
            <a:extLst>
              <a:ext uri="{FF2B5EF4-FFF2-40B4-BE49-F238E27FC236}">
                <a16:creationId xmlns:a16="http://schemas.microsoft.com/office/drawing/2014/main" id="{70A4A0E4-D65E-6FD7-951A-0EABC7D4EACD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297935" y="5176604"/>
            <a:ext cx="453600" cy="453600"/>
          </a:xfrm>
          <a:prstGeom prst="rect">
            <a:avLst/>
          </a:prstGeom>
        </p:spPr>
      </p:pic>
      <p:pic>
        <p:nvPicPr>
          <p:cNvPr id="115" name="그래픽 114">
            <a:extLst>
              <a:ext uri="{FF2B5EF4-FFF2-40B4-BE49-F238E27FC236}">
                <a16:creationId xmlns:a16="http://schemas.microsoft.com/office/drawing/2014/main" id="{553ADE22-7351-D763-F5C9-F54F4534661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7236939" y="5176604"/>
            <a:ext cx="453600" cy="4536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CDAC208-9724-F509-E4F5-6E700CF63D1E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8245399" y="5185453"/>
            <a:ext cx="453600" cy="453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F06CFF6-7C36-58F2-0D38-7A9D5DD100B5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9245603" y="5193138"/>
            <a:ext cx="453600" cy="4536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9993D1D-EB48-23D3-3512-7DC298B61AC7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10164582" y="5185453"/>
            <a:ext cx="453600" cy="4536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1FB2D1BF-E6D5-E604-5153-96D8C6761820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11074352" y="5193138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019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AFA2-BF0A-A5B9-2776-3A566799A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C222B4BD-57CF-A0C4-3EF5-934343DAB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363563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Other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Monitor-Health-Models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WAC-Installer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95DB30A7-0D88-0C73-BB97-1CC8F4D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BAED6C5D-046C-DDBE-38D9-AA9C0A6B3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550" y="1695450"/>
            <a:ext cx="453600" cy="453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F9CCC29-694E-D324-9ABB-747C113BE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2575" y="1695450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018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AC7B3-BAEC-375A-5A97-D910E03A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8C81AB1-DEEC-8F93-C36D-4C45BA562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226131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Analytics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 Analytics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Endpoint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Synapse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Workbooks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BI Embedded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HDInsight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Explorer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Analysis-Services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Store Gen1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Databricks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9614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E7DE57E-39F2-343D-5E67-56F5D55C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3FEF2F3-BADC-E9C2-231D-8B0CAE780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5" y="1632902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E9260D5-A608-CA39-4A1A-5E47CF6B9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8125" y="1632902"/>
            <a:ext cx="453600" cy="4536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CEF6907-DF52-5F1D-AA8F-2FF55D8AF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5700" y="1632902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A25996E9-B4E0-7902-E129-D32AC9160A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2800" y="1632902"/>
            <a:ext cx="453600" cy="4536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0219BB6-9370-5380-6FAD-C51B4F6CFA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2450" y="1632902"/>
            <a:ext cx="453600" cy="4536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39958515-DEC3-23A8-4C51-CF531B3619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0025" y="1632902"/>
            <a:ext cx="453600" cy="4536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CE4E087-4FB3-C656-C648-2E297D4867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64976" y="1632902"/>
            <a:ext cx="453600" cy="4536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6EF864F9-A2EA-F745-F38D-9325EC8C75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07250" y="1632902"/>
            <a:ext cx="453600" cy="453600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649AE387-E22E-BEDB-ACC3-937A8999B8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01726" y="1632902"/>
            <a:ext cx="453600" cy="45360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A69647F-9117-ABFB-32FA-9CC85F811C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25651" y="1632902"/>
            <a:ext cx="453600" cy="45360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44A9C0E9-2A48-0A7D-BF4F-C27917C0DAD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1585" y="1632902"/>
            <a:ext cx="453600" cy="4536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FFC5758E-7933-5F0E-842C-E02FFCE3D2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83859" y="1632902"/>
            <a:ext cx="453600" cy="453600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E7C3905A-5C3A-9954-AD94-1EDEEB3658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473" y="2513514"/>
            <a:ext cx="453600" cy="4536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C1F4580E-DB3E-D65B-0CD1-8165ADCC694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0523" y="2513514"/>
            <a:ext cx="453600" cy="4536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57A8E800-4C0B-360D-ECB2-39FD7408AF9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33823" y="2513514"/>
            <a:ext cx="453600" cy="453600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4D12EA38-6791-4190-7215-8F979464593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60923" y="2513514"/>
            <a:ext cx="453600" cy="453600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31F610D-79C8-DE63-28C7-40BDAF7F034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62450" y="2513514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572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97E1-2333-6FFC-7E20-CC12D725D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FDEBFB6-4E45-0905-86C9-164127D33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76835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Security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Detonation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Defender for IoT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Defender EASM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Identity Secure Score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Entra Identity Risky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Signins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Entra Identity Risky Users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Multifactor Authentication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Information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Conditional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Defender for Cloud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Security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Key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Sentinel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Extended Security 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46626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E6F74FE-E065-2ED9-C44D-89BD4DD2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794B63F-C1F2-ABDB-4356-28EB48A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607" y="1650169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DC6C7FF-85BF-7459-6C8F-268EA6921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3714" y="1650169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3C16082-323F-5010-279D-E5F483319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5821" y="1650169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8FBDA879-E347-A692-0A4C-A3C3F0D320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7448" y="1650169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174813A-EECE-294A-8915-F94F013453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9075" y="1650169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B004AAC-B289-EA46-2EFE-8D2E9BE6EA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0832" y="1650169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7F273D2-064C-6549-F25F-66EECBD904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0079" y="1650169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FD51AABF-EF60-CC03-CF68-747C5BBF12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79326" y="1650169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F9975A4-0689-46AE-FBF7-421E346701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43813" y="1650169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43734EA2-C2C2-C5C7-CA1E-D3BC6EEF62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99075" y="1650169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D0FEAB5-DA61-8454-1FB1-2734BC137D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61957" y="1650169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AA23EBDE-2630-024C-70A1-86B104F599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11204" y="1650169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F087427E-BDB4-4003-0ACF-B18B7F3C4C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1607" y="2546027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622CF6AB-CABA-8ECE-A0A5-D8D36DA99D1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33714" y="2536756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BFA221A-3465-7F5E-35D7-B811FA4A802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5821" y="254602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5333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9E3AF-75AD-020D-F492-F25C8AC91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E4C02C50-704E-BF15-7271-EE4CB0BD9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1027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Storage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HPC Cache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Accounts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StorSimple Device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Storage Gen1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StorSimple Data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Sync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NetApp 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Share Invitations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Shares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Import Export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Fileshares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Storage-Actions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Managed-File-Shares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19750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00F34D2-E23C-BD08-6EC1-44C715D5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11EC7EB-F51B-3E2F-57FE-7E9B2FE55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648" y="164672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24504B03-A821-7547-E608-12121FCFE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6375" y="164672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0C67BE4-51CC-EBD5-8A09-ECA325A53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7102" y="1646723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523E1C1-D48F-80D1-C563-E344D760C8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7829" y="1646723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1E1D78E3-AFA7-1E72-0642-FBB279F1A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8556" y="164672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BA4AFA6-0202-4C6A-4D52-AF8EAC9261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35773" y="1646723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A545C49-C8BC-29E1-B656-CF9CE0B35F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86500" y="1646723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6C10832C-4D58-1F5B-9D37-D258830CF4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44847" y="1646723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1D97541-FF67-8B0B-00B0-73920E8ED6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03194" y="164672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844547C8-977D-5691-5632-43F49E853D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61541" y="164672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1431107-F2C5-9969-3C75-4B2FFB6D41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45898" y="164672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7B15770-53B3-54CA-0A2B-403337DF9C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96625" y="1646723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5C754A10-AA54-1979-7E26-4BC679D921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5648" y="2533310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FEA62122-1ABC-D7EB-DB33-A31721256F2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6375" y="2533310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349E370A-56E0-25DA-2B82-FA2EE8C602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27102" y="2533310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300CE5A8-FF2F-A8F0-330B-7D99AE319D8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77829" y="2533310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AC01FD09-9576-0BCD-472C-DF4B7BADE1F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28556" y="2533310"/>
            <a:ext cx="453600" cy="4536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897E866-E64A-6B55-C73C-2BCE40B4ED3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435349" y="2533310"/>
            <a:ext cx="453600" cy="453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9B7D99C-8316-991A-5E1D-31B4D4078C8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15342" y="2533310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53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2DA32-0473-AE24-D707-38AF4162F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889916DA-08BE-B05B-4348-05ADAD159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1940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Web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Certificates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Static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Power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Space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SignalR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 Namespaces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Front Door and 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Media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Spring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App-Space-Component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9018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9FA2B74-0DCC-0D73-5994-90325CD9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8C3CC21-6EC2-B431-0639-233A45A8C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974" y="162900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E83CA1A5-1B14-EF61-7670-7F4C8EDA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8801" y="1629003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513EEB8-0379-F404-695E-9A49BBF13A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7628" y="1629003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71FC71D-0EF1-DD90-5B04-EF8ACD7730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8372" y="1629003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8D81E92-F000-8C6D-7EC1-CE7A71DA6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9116" y="1629003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C547359-0FFC-FDD2-310F-E27D7685D1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30082" y="1629003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6785E3DC-E25A-D98D-20C7-D2F086B7A4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80826" y="1629003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E8580974-325E-4AC0-6FBF-2845B0992B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69653" y="1654403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230896D-D200-95E7-BECD-F80BD0C385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14047" y="162900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0405D8DC-D8A1-950D-B8E9-F7EC69BB05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71141" y="162900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CEAF1E5-C080-7306-E40D-FCAC9F1FE7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28235" y="165440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BDB4CCC5-CE76-07EF-7795-319FA945B4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90951" y="1629003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9460CD3E-72A4-C530-F919-0A3FFDD544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19974" y="2501853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7C54935-C48C-84E8-2CC4-7F54D25F19B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508801" y="2501853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D745139E-DF0E-7182-7B33-CAD9D888505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84928" y="2501853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24E572A-0098-39A4-8275-FE2AB324226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448372" y="2501853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DBB4AE10-783F-AE3F-7734-01DEC508BAB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99116" y="2522850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ABB73EA-D968-424C-DC9E-DED94AE468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30082" y="2501853"/>
            <a:ext cx="453600" cy="4536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716417DA-63A2-F24C-F4B9-B190695093D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64070" y="2522850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0126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22593114-2A0A-7C63-5909-2CEE16CC1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1442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AI + ML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Anomaly </a:t>
                      </a: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Dectectors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Object Understanding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Bot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Cognitive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Computer Vision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Content Moderators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 Vision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Face APIs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Form recognizers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Genomics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Immersive Readers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Language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Language Understanding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Service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Web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Machine Learning Web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Personalizers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QnA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Makers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Speech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Text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Translator Text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58454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DFE021B-808E-1282-A7BA-B16B65B1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F5434-D64A-FA25-0583-8C5D1D2F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6" y="1632120"/>
            <a:ext cx="453390" cy="4533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6734E9-77EC-60A2-8310-107D2106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53" y="1632120"/>
            <a:ext cx="453390" cy="453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F9769-9244-DED4-4F50-1E6D0604C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760" y="1632120"/>
            <a:ext cx="453390" cy="453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51A1F0-963D-79E8-1509-058C9731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867" y="1632120"/>
            <a:ext cx="453390" cy="4533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BF80C9-DED7-E7E9-239C-7E4F3A8F5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548" y="1632120"/>
            <a:ext cx="453390" cy="4533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EBC2D4-7ABC-70D7-3823-1B103B01B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074" y="1632120"/>
            <a:ext cx="453390" cy="453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A4D796-DC32-C99E-6BE7-FD03641FE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600" y="1632120"/>
            <a:ext cx="453390" cy="4533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FF70C21-D271-4DC4-87E0-4BD854185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1126" y="1632120"/>
            <a:ext cx="453390" cy="4533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508DBF-F5E9-0D16-6EFC-C89D89377D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1682" y="1632120"/>
            <a:ext cx="453390" cy="4533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28CE9B-B203-F4CE-26F9-08268E2C44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1092" y="1632120"/>
            <a:ext cx="453390" cy="4533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DE10C1-AE3B-4B0D-6056-E444F13EED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7197" y="1632120"/>
            <a:ext cx="453390" cy="45339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D695A8F-BDDE-A5E8-2754-FFDB4D86DA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41990" y="1632120"/>
            <a:ext cx="453390" cy="4533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DF1071B-6041-7FFD-8BD3-A81582BC02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546" y="2528905"/>
            <a:ext cx="453390" cy="45339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F2915FA-3FE0-29BC-4100-B48745CDE7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6291" y="2528905"/>
            <a:ext cx="453390" cy="45339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97550AC-4F54-147F-B96F-DCF1AC3FBD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4036" y="2528905"/>
            <a:ext cx="453390" cy="4533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0F482DE-08AA-2387-BE8D-A964617B40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6867" y="2528905"/>
            <a:ext cx="453390" cy="4533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E5C79C-3EF4-E1AD-EC0C-D20CD0AB64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1925" y="2528905"/>
            <a:ext cx="453390" cy="4533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E53EDB6-F17B-8A3D-C78D-DC3630C284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1433" y="2528905"/>
            <a:ext cx="453390" cy="45339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753D389-A31B-E78C-C63D-98509350E4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5188" y="2528905"/>
            <a:ext cx="453390" cy="45339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E54F51E-FA7A-EED1-6522-E42704B4F0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41559" y="2528905"/>
            <a:ext cx="453390" cy="4533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23FA09E-EFC8-266B-78AC-7A2B7B8000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7930" y="2528905"/>
            <a:ext cx="453390" cy="45339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8F08794-13BC-5512-BEC3-7550A0AA0AA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64258" y="2528905"/>
            <a:ext cx="453390" cy="45339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BDD9D9F-E994-861A-AA45-0C7BAC5DF6A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72004" y="2528905"/>
            <a:ext cx="453390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1729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43B82-A805-E1A3-72BE-03D989C04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8226D01-0E8A-7D04-8E1F-71A6F2C0A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690210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Analytics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Analysis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Explorer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Databricks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Synapse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Data Lake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Store Gen1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Endpoint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HD Insight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PowerBI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Embedded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 Warehouses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58454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2CFEB6F-00A9-3D3D-9335-9153099F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B76EA-3714-54A0-B1B3-DB50A6D6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9" y="1594847"/>
            <a:ext cx="453390" cy="460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AE0089-EEBA-F94E-775E-5ACAA85B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44" y="1594847"/>
            <a:ext cx="453390" cy="460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3FB18D-2A3E-C475-E341-44BA6FD9D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604" y="1594847"/>
            <a:ext cx="420053" cy="4600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E9898B-CD17-8D0F-B38C-D075C70D9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707" y="1594846"/>
            <a:ext cx="460057" cy="4600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BB9342-14C9-975F-3CF5-9DE395A94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967" y="1594845"/>
            <a:ext cx="460057" cy="4600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1E1CE-E452-DCA7-FD6C-EEF83C068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715" y="1594845"/>
            <a:ext cx="453390" cy="460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DC04CE5-D20F-FE16-5009-4BFBDF13F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677" y="1594844"/>
            <a:ext cx="453390" cy="4600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0426745-4B61-0E1A-796E-4FB974990B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631" y="1667182"/>
            <a:ext cx="453390" cy="46005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0C7937C-D856-2092-1EBC-2F69C525BA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6792" y="1594843"/>
            <a:ext cx="453390" cy="46005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A180B21-3D93-C4D0-4968-B10499524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746" y="1594842"/>
            <a:ext cx="453390" cy="46005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80EC27-A5C8-F757-3608-F2D5146519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8342" y="1594846"/>
            <a:ext cx="453390" cy="4667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902E5CB-59C7-6884-62A2-19A3A89529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22503" y="1594841"/>
            <a:ext cx="453390" cy="46005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8679983-810F-A63C-9CED-E33855874A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927" y="2426411"/>
            <a:ext cx="453390" cy="46005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DB74BDF-2ABC-4709-EBC3-2DFF6D3749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9029" y="2421653"/>
            <a:ext cx="453390" cy="4667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555D5D3-0E03-7194-971C-8B05056A92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7983" y="2421653"/>
            <a:ext cx="45339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225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69F18-D4B8-3B22-2B34-20FFED7CF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FDEEC9E8-5591-2A4C-5C8F-108581038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69627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Azure Media Services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Asset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Encoding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Face Detection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Index Video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Live Streaming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Live Video Analytics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Media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Packaging and Origin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Streaming Endpoint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Topology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Transforms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Tranforms</a:t>
                      </a: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And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58454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AAD484-26C1-EC7D-197B-45430373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9F2245-1519-45D8-F159-DE7F5E91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8" y="1658875"/>
            <a:ext cx="453390" cy="453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2211AC-42E5-A43A-FDAC-67C0BADC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4" y="1658875"/>
            <a:ext cx="453390" cy="453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709287-2967-3BF4-0151-8E704CD46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18" y="1658875"/>
            <a:ext cx="453390" cy="4533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828A30-AB28-16A9-BE80-412685CCC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018" y="1658875"/>
            <a:ext cx="453390" cy="453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016D04-4750-C6C8-0E69-91F79802C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818" y="1658875"/>
            <a:ext cx="453390" cy="4533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54D8B1-3EAB-F2A6-AD99-5D33AF26E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4167" y="1658875"/>
            <a:ext cx="453390" cy="4533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6A9D769-B885-2148-59AF-77AEA0F91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871" y="1658875"/>
            <a:ext cx="453390" cy="4533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F1975B-2A75-4CB1-C3A2-C9AF17088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220" y="1658875"/>
            <a:ext cx="453390" cy="45339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8A3F0D9-80B0-4AB2-425C-D7F0FD5F33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886" y="1658875"/>
            <a:ext cx="453390" cy="45339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B2521C7-3B99-7762-5BCF-3F552A21A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4552" y="1658875"/>
            <a:ext cx="453390" cy="4533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253B12F-F117-9FC0-577D-2F64DF6072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4019" y="1658875"/>
            <a:ext cx="453390" cy="4533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3920485-A3D6-E4C4-DF3F-B7A8026B9F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5995" y="1658875"/>
            <a:ext cx="453390" cy="45339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1413B76-D349-9A62-6598-6973F1A61B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418" y="2488058"/>
            <a:ext cx="453390" cy="45339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BB7E3A5-805B-19E7-8B8B-4006818143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2684" y="2488058"/>
            <a:ext cx="453390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5855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9BB14-70C5-1DD8-770C-0C889EF1F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AAF9929-4362-CB7B-7556-30D629CD9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99950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Azure Stack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Capacity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Infrastructure Update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Marketplace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 Tenancy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Offers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Region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9F9C829-0578-342C-A6F7-46C022AA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B7A4D5-5541-345D-4BB9-D8B4DF0A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1" y="1696656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7EEBBD-915E-5C54-73DB-FFF7FF41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3" y="1641941"/>
            <a:ext cx="453390" cy="4533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653DD6-FDB6-52E9-033F-3E0640FB8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486" y="1641941"/>
            <a:ext cx="453390" cy="4533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B90A4D-6890-D67B-0BC6-3BB695DEB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82" y="1641941"/>
            <a:ext cx="453390" cy="453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6FB0D1-8963-A79D-F3B7-8B81DFF34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278" y="1641941"/>
            <a:ext cx="453390" cy="4533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55FCF85-E09B-2A44-EB99-F40CB795F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502" y="1676445"/>
            <a:ext cx="453390" cy="4600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9AFC1F-F000-62B5-6AD4-C5999908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2298" y="1676445"/>
            <a:ext cx="453390" cy="4600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6F0156-B9AD-DCA4-17BC-9F4BE9E1D4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2770" y="1632416"/>
            <a:ext cx="453390" cy="4600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0F1B02A-7AC1-ABAD-4194-60763ABEC0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7970" y="1656338"/>
            <a:ext cx="453390" cy="4600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780E62-65FA-FBE5-420D-17B80E7DCC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5685" y="1656337"/>
            <a:ext cx="453390" cy="4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8576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9875C-183B-A5D7-7F36-ECA7F91FB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D215BEB3-CFED-8195-D459-7EDD5ED7A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571899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Blockchain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ABS Member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Token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Blockchain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Blockchain Devkit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Blockchain Streaming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Bot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Consortium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Outbound Connection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E456B47-6130-0261-9D25-9178248F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BEB878-43A5-6EB9-0F9B-CC404AF6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675849"/>
            <a:ext cx="453600" cy="453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D55386-C1B1-6834-72FC-DBD678C4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1675849"/>
            <a:ext cx="453600" cy="45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46A63D-30E3-6C23-BEB0-6BB637B9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1675849"/>
            <a:ext cx="453600" cy="45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4D5BD5C-F07E-E4FD-A445-C47DBFFFA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050" y="1675849"/>
            <a:ext cx="453600" cy="45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2461401-57FC-F88C-ACB5-11F25048C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0" y="1675849"/>
            <a:ext cx="453600" cy="453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3ED5091-2151-38CA-8800-02C8D9598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651" y="1675849"/>
            <a:ext cx="453600" cy="453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7100C1C-E943-C210-0F28-73D807B61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250" y="1675849"/>
            <a:ext cx="453600" cy="45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C6C3503-9DF4-581D-2A8B-A9650DFD5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650" y="1675849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222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128FC-3954-F1E7-961C-54C9ED6FF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8708F97E-BA89-921F-31D9-46CC9225B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22213"/>
              </p:ext>
            </p:extLst>
          </p:nvPr>
        </p:nvGraphicFramePr>
        <p:xfrm>
          <a:off x="335148" y="588940"/>
          <a:ext cx="11521704" cy="3546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Compute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Availability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Services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Container Services (Deprecated)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 Snapshots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Function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Kubernetes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Mesh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OS Images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Shared Image Galleries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Machine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Machines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Scale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Spring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 Encryption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570557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Automanaged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Virtual Machine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Metrics 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</a:t>
                      </a:r>
                    </a:p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Proximity Placement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Host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414440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41FE5F4-66EE-6972-51DA-CA7496F5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993EC-7B24-B910-81A7-116B4E38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28" y="1630362"/>
            <a:ext cx="453600" cy="45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2955F1-947C-1D2F-83AA-983599A5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28" y="1630362"/>
            <a:ext cx="453600" cy="45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72F8F6-B4C7-C82D-402B-0B47C7B31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828" y="1706562"/>
            <a:ext cx="453600" cy="45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DFDCA8-BD18-B235-7796-105579EC2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928" y="1668462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10C883-6761-AACA-AD83-62D316DB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03" y="1668462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312A75-E3C9-757F-CA6D-3484DF943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3331" y="1673234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C1F87F-98FD-AAF3-6C0C-D540AB6CE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431" y="1706572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FA1D14E-92A2-1A09-D4EC-BF527D347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1630" y="1716097"/>
            <a:ext cx="453600" cy="4602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C116B8D-51B1-CE65-7235-AD2ED04EE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1583" y="1668472"/>
            <a:ext cx="453600" cy="4602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B98068-C980-BEE9-BF46-B2DDBB9BB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7580" y="1677997"/>
            <a:ext cx="453600" cy="4602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C6911B5-478C-D6F8-94E5-18E8BAF992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01584" y="1677997"/>
            <a:ext cx="453600" cy="46027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53ADB66-9906-D2A9-D3A8-8E9257E285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7884" y="1639897"/>
            <a:ext cx="453600" cy="46027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A436096-8ECB-7E35-5276-EEB3591522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228" y="2539999"/>
            <a:ext cx="453600" cy="46027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98D7EED-C699-AED2-68A9-2F1CC0E611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2678" y="2527299"/>
            <a:ext cx="453600" cy="4602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2A9632-ADD2-9479-3930-036E9BB63A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6128" y="2514810"/>
            <a:ext cx="453600" cy="4602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CC04529-95C0-90E6-D9A4-E0D8AB3076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5778" y="2539999"/>
            <a:ext cx="453600" cy="4602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2C0FCB8-EDA3-6BBC-7B9F-747A59D280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70053" y="2540000"/>
            <a:ext cx="453600" cy="46694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909E7FD-4387-B842-B890-41C8009B96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75081" y="2536834"/>
            <a:ext cx="453600" cy="46027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3470AB2-495E-D01F-F41F-D459FC3F8B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5706" y="2536834"/>
            <a:ext cx="453600" cy="46027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941F23-AF81-D440-C2BB-2F35B40BA4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97333" y="2534081"/>
            <a:ext cx="453600" cy="46027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3566677-B95C-EEEF-C382-CFE4264A52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4806" y="2549534"/>
            <a:ext cx="453600" cy="4602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BBE76BD-65B4-9E11-594C-C06C6FEA6C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65635" y="2534081"/>
            <a:ext cx="453600" cy="4602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0301BD6-8079-8A02-A33F-CDB4E95FA2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77058" y="2515242"/>
            <a:ext cx="453600" cy="4602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C6EB189-4655-729A-E47E-2B64888D64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6887" y="2549534"/>
            <a:ext cx="453600" cy="46027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E1B15DE-0847-B94B-BB6B-1402E2214D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9805" y="3374949"/>
            <a:ext cx="453600" cy="46027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DEFEAE-AF32-0436-F0A8-5BC85A49B6E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02678" y="3406796"/>
            <a:ext cx="453600" cy="46027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BC287FD-300E-AC02-2465-9BB4C6976B6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36128" y="3406796"/>
            <a:ext cx="453600" cy="46027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6A7C15E-3C35-5E26-98E6-2DF9384178B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41927" y="3406795"/>
            <a:ext cx="453600" cy="46027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C682C27-8C05-5B88-47A9-C5B87967DD4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16850" y="3429000"/>
            <a:ext cx="450000" cy="45330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97095B0-8CD6-7807-5A67-2C23E0F32A3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75081" y="3416330"/>
            <a:ext cx="453600" cy="46027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B726D27-7164-4917-7C00-A7C242A9720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365706" y="3422584"/>
            <a:ext cx="453600" cy="44672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41E5B0F-B8D4-C4B8-97B9-AA91DC7CEE8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308358" y="3435380"/>
            <a:ext cx="453600" cy="4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1949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F3EF-CD59-1648-7FE7-57A02A56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550CE7C-EF72-9BC8-BC2F-7940C2F81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056058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Cost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AWS Consolidated Account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AWS Linked Account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Billing Profile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Budget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Connector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Cost Alerts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Allocation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+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Credits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Enrollment Account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Invoice Section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Invoices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My Organization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Payment History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Payment Methods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Reoccuring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Charges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Transfer Requests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Billing Account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3949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6190151-C4CF-A8A8-E3BC-C25A8E10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C16F65-101D-2E41-6BCB-5925F44D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0" y="1632490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FB1BAF-8896-5089-EC59-C4F0EE7D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40" y="1632490"/>
            <a:ext cx="453600" cy="453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5D9496-9EC6-8B29-C888-B36ED666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590" y="1632490"/>
            <a:ext cx="453600" cy="453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93F10B-6DE8-3C4C-804C-AE722CDF2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809" y="1665057"/>
            <a:ext cx="453600" cy="45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95F890-511C-3FA6-0B5E-9E9D1DA88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424" y="1647693"/>
            <a:ext cx="453600" cy="45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E0A40F-7466-EE3F-5E0F-F4A9BDE1C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253" y="1632490"/>
            <a:ext cx="453600" cy="45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11FFDB-1BFE-D8F4-CDCC-CEF02F337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151" y="1656316"/>
            <a:ext cx="453600" cy="453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8A7059-2778-5C94-2124-63FFE38C95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2327" y="1632490"/>
            <a:ext cx="453600" cy="453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E1DEC-3FBE-5F17-7FAD-D9A136DE6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916" y="1632490"/>
            <a:ext cx="453600" cy="4536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8F2E791-A012-891F-48E7-B64BE0D1D0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3592" y="1632490"/>
            <a:ext cx="453600" cy="4536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8B8559A-A02D-B671-1AE9-642FEF77A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1490" y="1610920"/>
            <a:ext cx="453600" cy="4536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0F45BE-F529-1EDB-5ACC-E90F28999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46343" y="1632490"/>
            <a:ext cx="453600" cy="4536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9072D6F-4953-DE89-D218-20A4EF7613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190" y="2483601"/>
            <a:ext cx="453600" cy="4536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057814F-B26C-9DD8-7B3A-970730ADFE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4690" y="2484234"/>
            <a:ext cx="453600" cy="4536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3C72F75-28CF-ABBA-0C39-2D5C21F478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2590" y="2502651"/>
            <a:ext cx="453600" cy="4536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9AB79E-DA48-87EC-7FAF-72C4F77529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10490" y="2483601"/>
            <a:ext cx="453600" cy="4536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C7C7667-F2A5-0ADE-0DCD-AA6B16BE95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4262" y="2502651"/>
            <a:ext cx="453600" cy="4536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CC16664-C2C4-B73E-6F34-41EF9BCF70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8253" y="2483601"/>
            <a:ext cx="453600" cy="4536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79BF094-255D-FCB7-11AA-76746AB5A3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5290" y="2483601"/>
            <a:ext cx="453600" cy="4536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D8BC7E6-098E-36D1-DA38-BDE49B16D07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12553" y="2483601"/>
            <a:ext cx="453600" cy="4536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7A92D06-EC4E-E0E7-F00F-3055B2BEB9A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83916" y="2483601"/>
            <a:ext cx="453600" cy="4536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D2F14E5-D018-381A-E37B-762A457998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15965" y="2435765"/>
            <a:ext cx="453600" cy="4536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0D491B8-C8D8-A3CA-2F3B-16F310D4FEA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41490" y="244846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120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A8F9D-1166-9BF8-2037-C58FB9F84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13FF470-7526-0A78-6A7A-0200A8825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67553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App Services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Certificates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Cognitive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9E00412-B989-A54B-F80F-FB555342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A708D28-291B-68CC-FC08-C27648223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475" y="1645709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4E22A91-95CF-CF75-99E2-88D5CEDB9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3675" y="1645709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A6317DD-0F27-52DB-0FFC-7E3A55091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6175" y="1641476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3C687CF-CCBE-9C4C-1BEF-29688BF2E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1375" y="1641476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252A003-D545-2A0E-1827-07A36B3D3A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3875" y="1645709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DB128CC-8A21-6798-ACEA-A0F299462D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86375" y="1628776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F56E3ADF-E35C-663B-459E-5B9080C15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0580" y="1628776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CE1B0EE-F724-D5E3-EE68-1415C19ED0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04075" y="1616076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881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DF207-6C9B-673F-1AF6-7821D5FD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3A4120A-E8CF-DC5F-1393-808B69834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112283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Containers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Registry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Services (Deprecated)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Kubernetes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58E7831-F62E-EA97-E353-82410F69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A790A3-5880-935E-8119-34C04AB7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4" y="1654569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EF6FF7-C3FC-9301-1F70-50507428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40" y="1654569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AF30D7-3C20-080C-7E03-3C8ED0E1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36" y="1658802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D6F1BE-37C6-AAA8-EE44-B4C3E4F74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932" y="1654568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140E9B-9F71-BCFF-9E74-065B848D8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28" y="1654568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D78CC8-8268-E671-2918-7C36527AF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082" y="1654568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6711382-D6DA-1B81-C4D7-CBED626FC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320" y="1649806"/>
            <a:ext cx="453600" cy="46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4839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592C1-5DA3-BEE6-ADCD-CF1B4BF9C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96FB80B-5426-8F67-388A-3DA90939A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103025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Database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Cosmos DB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MariaDB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Migration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MySQL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PostgreSQL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SQL Data Warehouse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Server Stretch Databases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Elastic Job Agents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Elastic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Managed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Server Registries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Database </a:t>
                      </a:r>
                      <a:r>
                        <a:rPr lang="en-US" sz="600" kern="1200" spc="-20" baseline="0" dirty="0" err="1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Postgre</a:t>
                      </a: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 Server Group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SQL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SSIS Lift and Shift IR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1379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ED0BD0D-8182-0AD6-7BBB-04D6B320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80D371-6A29-2269-C15E-12BA7EAD0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7" y="1609232"/>
            <a:ext cx="453600" cy="460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E2732B-5A36-7E9E-FD4B-C7DE094AD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47" y="1609231"/>
            <a:ext cx="453600" cy="460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6064F4-0BAC-E274-D7D9-CECF0518A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696" y="1609231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073770-6607-CF70-8DA2-A71705E01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745" y="1609231"/>
            <a:ext cx="453600" cy="4602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39937A-0545-86BA-2CBC-6A0B5AC9B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781" y="1609231"/>
            <a:ext cx="453600" cy="4602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25C987-32E8-5026-CEC2-25C9A8F22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7596" y="1664265"/>
            <a:ext cx="453600" cy="4602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8EF078-58EA-2DD4-3211-2867F16ED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910" y="1604469"/>
            <a:ext cx="453600" cy="4669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23968D1-9FBB-D70F-33D8-E20F3FCC3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447" y="1660032"/>
            <a:ext cx="453600" cy="460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4E75906-09C3-2BEF-BDEA-BBC784C75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2809" y="1660031"/>
            <a:ext cx="453600" cy="4602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1E4EB7E-3448-19EC-809A-3796825AC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9346" y="1660030"/>
            <a:ext cx="453600" cy="4602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EA786C9-81AD-DBC8-4F5F-4A53C0CAB1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3395" y="1660030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491FCB4-F8A7-3D9C-A858-FE2D046573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7018" y="1660030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63242B6-0973-7E08-7730-2331EC2CC7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014" y="2477541"/>
            <a:ext cx="453600" cy="4602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EEC17A9-7388-5EEF-C4B9-646B6B617D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2247" y="2477541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0DDE430-921D-954C-DBD3-27AD7D077E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83580" y="2477541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6C6966-BA53-E92A-DCD3-A78A802DE1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5714" y="2477540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5E8DC0B-4F35-FAA0-9406-D9BFC79E06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7047" y="2519399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50DBAAF-58CE-B9DE-E6AF-8325ACE0E27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7596" y="2496591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1B9FF9D-2930-7737-B566-9F9F019515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78176" y="2496590"/>
            <a:ext cx="453600" cy="46027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97D3900-B9A4-991D-6E72-94BA291DE55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1847" y="2494474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210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2D818-0EED-0C33-EC53-BA95611DA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78289B3-6EC3-D2BF-3C03-5BCB52D3B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97095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DevOps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DevOps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DevTest Labs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DevOps Starter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Change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Test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36EAF12-4BFF-6B10-C808-35D917DF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F609D9-C27F-D8E9-CA9B-1194E575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98" y="1672907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B65134-C547-EB16-04B8-2A682DFE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30" y="1672907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39F044-EA06-9F4A-DBFA-FE307B099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110" y="1672907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A3D164-27E9-5CE4-A198-57FFDCCB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390" y="1672906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6D8F09-B1D7-098C-887E-6E6C2465F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922" y="1672906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40FCD39-FE8D-C838-4E54-292F840E0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950" y="1672905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51968E-5770-2893-0CA2-9859EDBC3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482" y="1672904"/>
            <a:ext cx="453600" cy="4602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37EA11-E1CD-4E09-833E-98EEDF6E6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4762" y="1672904"/>
            <a:ext cx="453600" cy="4602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42AF87-E7A2-DFB3-1F53-CF76DBE56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790" y="1652644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331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84B8D-353B-5168-A0FC-C69DF8A9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E55DFA4E-4DB3-78AF-E2E5-312EEAFA7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757701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General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All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All Resources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+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Dashboard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Free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Help + Support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Home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Information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Management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Marketplace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Quickstart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Reservations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Health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Templates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Preview Features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Troubleshoot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9789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A1AE72C-DADE-F587-BDFF-D4939C3F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98AAF-C059-6E29-5E9B-3B7A9F37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3" y="1689984"/>
            <a:ext cx="453600" cy="460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98CBBB-7084-1F22-B452-46D01BE8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63" y="1689984"/>
            <a:ext cx="453600" cy="460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ABFAE3-6DC9-EB25-E875-B4E204EA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743" y="1689984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A0425E-DCD1-A543-2A95-132EF6166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43" y="1689984"/>
            <a:ext cx="453600" cy="4602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68C1D1-14CB-ECD0-76B1-9F0B9372B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863" y="1689984"/>
            <a:ext cx="453600" cy="4602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460CA68-5AE0-C776-1A96-65269A150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052" y="1689985"/>
            <a:ext cx="453600" cy="4669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350A42-AB3B-7E99-4236-43CE289AE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932" y="1674744"/>
            <a:ext cx="453600" cy="4602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63A608F-3A62-908E-E422-B560C3CA9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4812" y="1689984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9CBB35B-9A98-71E3-2E8A-DF377D818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1040" y="1674744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5E04703-B8E0-67DE-15A0-D37785C2D6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5692" y="1674743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5109BA1-5B3B-112B-6337-EF13D6C672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572" y="1699509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89F35E5-B747-4387-A2C9-4739E87F62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1601" y="1674743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997C96A-5CF9-340F-C84D-63738F16F4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383" y="2564379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B9DF33-8A83-EECF-5705-32C8FFFD1B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8743" y="2553423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87ED569-D3DD-7F24-7948-B0471E6D90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5843" y="2553423"/>
            <a:ext cx="453600" cy="46027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4213D6A-FEB4-72BF-1248-BCFE324219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9143" y="2564379"/>
            <a:ext cx="453600" cy="4602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B4BA99A-6425-59B3-43FF-3C7C74C562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0843" y="2564379"/>
            <a:ext cx="453600" cy="46027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2781260-9B7E-3E0B-C5AC-6AF969DEB9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09543" y="2564379"/>
            <a:ext cx="453600" cy="46027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53DBFE1-7B43-8D6F-8632-9F1A5EC9AA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3945" y="2564379"/>
            <a:ext cx="453600" cy="46027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E7F8F8D-4F55-1FF6-1AA7-FDEB0D13699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98668" y="2564379"/>
            <a:ext cx="453600" cy="46027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40F5EB8-6797-34E5-C140-33CD6529470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11040" y="2553422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427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8752-E526-1472-039C-169979ED9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2086E774-0561-EF4F-7D08-409F1AB7B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50648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Hybrid + </a:t>
                      </a:r>
                      <a:r>
                        <a:rPr lang="en-US" altLang="ja-JP" sz="1000" b="1" kern="1200" cap="none" spc="50" baseline="0" dirty="0" err="1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Multicloud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Sentinel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HCI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Microsoft Defender for Cloud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 Location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Arc Data Controllers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Private Link Scopes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Servers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Enabled PostgreSQL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Kubernetes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SQL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Arc SQL Managed Instances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Machines Azure Arc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33366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EFCD876-1AD2-FA90-5216-728CA975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A462D-2AF2-F798-16EA-42DF640A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2" y="1696656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098753-AF3D-B202-CD25-C85637BA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12" y="1696656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8D8315-20C6-3671-DCD9-7E71C4C24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312" y="1696656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307484-C90B-4036-62E7-849A65027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037" y="1696656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7AE08A-5993-F6A6-761C-7A79CD276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762" y="1696656"/>
            <a:ext cx="453600" cy="45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D62D3E-1E5E-C4EC-32BE-F0F339C37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87" y="1696656"/>
            <a:ext cx="453600" cy="45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661F2B-3771-125B-7A23-1C0602E6C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1939" y="1696656"/>
            <a:ext cx="453600" cy="45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2AD0DEA-62A5-9694-5892-F1C11BED7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5391" y="1696656"/>
            <a:ext cx="453600" cy="453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CD09E9-7D74-E313-45C0-5A91B47B5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1646" y="1696656"/>
            <a:ext cx="453600" cy="453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FEE944-2E17-D1C0-2BB9-65522A51D9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6112" y="1696656"/>
            <a:ext cx="453600" cy="453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4F1D3E6-1733-05EC-EA7A-CF38D2CFD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6646" y="1696656"/>
            <a:ext cx="453600" cy="4536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9A7A0DE-E338-75EB-33EE-5F7F1EDB64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764" y="1696656"/>
            <a:ext cx="453600" cy="4536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5F7CADC-8897-ABDB-D6B9-DDB71A2E7F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312" y="2538242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2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1229-86A3-204C-E05A-3BAD2915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8B1A2120-E259-5C51-2225-A400FE3F9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64898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Identity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Active Directory Connect Health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Registrations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Active Directory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B2C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Domain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AD Identity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Privileged Identity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Information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Conditional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Enterprise Application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Identity Governance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Identity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Administrative Units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Roles and Admins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33366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14ECF42-4EAC-EA81-2FD3-16971995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D51A6-3921-F2BB-2C1B-A4CA9E94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3" y="1675489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FFC12-F448-5C1D-7B66-869C9191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84" y="1696656"/>
            <a:ext cx="453600" cy="45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871B76-2222-D241-E060-6999B6B11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885" y="1675489"/>
            <a:ext cx="453600" cy="453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BD8146-0060-3D47-4ED8-9EBE65032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686" y="1675489"/>
            <a:ext cx="453600" cy="45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AA3EB3-C7B4-99F0-508A-8FAD3B267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583" y="1696656"/>
            <a:ext cx="453600" cy="45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178C82-1520-060B-0221-FA6DB9734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713" y="1696656"/>
            <a:ext cx="453600" cy="45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98F64AE-7312-D6E5-01B0-2B7638AFB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4389" y="1675489"/>
            <a:ext cx="453600" cy="453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EB3F82-D492-0420-B434-19B10BAFC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6082" y="1675489"/>
            <a:ext cx="453600" cy="453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4809A71-A7E1-A007-8C8C-73FABBD835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6684" y="1696656"/>
            <a:ext cx="453600" cy="45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D553639-C555-FC06-EBED-5930C7CC9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7286" y="1675489"/>
            <a:ext cx="453600" cy="453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D415D09-4A15-8AEB-1B18-DEC3876314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68979" y="1696656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AC298F0-B078-8D37-8A45-7C6AB73ADB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10902" y="1665964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BEF14F3-51C7-9E40-6753-3E75147CCA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283" y="2499909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6E448D5-6CBB-9BB5-F286-84F822D39D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1084" y="2558203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C4C9234-C4D7-F7BC-9050-F1CD4465D1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0885" y="2558202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97BC83B-CBE6-BFFF-EB1A-EA61E74190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50686" y="2558202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79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778E-9262-E76D-5A79-944CA7AFF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69D1C4CF-CCB2-2B4D-4E2E-CA8249A8E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310498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Integration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API for FHIR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Catalog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Service Bus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Service Bus Relays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StorSimple Device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Factories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Topics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Integration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 Custom Connector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SendGrid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Software as a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SQL Server Stretch Database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Scheduler Job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33366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97D0C93A-E1D6-2CBC-E3FA-8F2448A2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CC3018-0262-F529-4F33-FFD81FD2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9" y="1693321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3DA5B5-5632-5A0F-E8E9-C8FF01C1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62" y="1693321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9FE70E-FC6E-A062-8068-59B0DEAE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129" y="1693321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1FF736-5866-71A5-5536-9A440B022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196" y="1693322"/>
            <a:ext cx="453600" cy="4669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F180D2-25FD-7EC0-F8CF-768E6DAC8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229" y="1693320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3864DA-9AA8-D332-E8DA-36394D12D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478" y="1683796"/>
            <a:ext cx="453600" cy="466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A6CCB7-3090-7A6C-0051-036B40CF8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3378" y="1683795"/>
            <a:ext cx="453600" cy="4602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70A1453-25EB-0193-F035-19D5A4407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8160" y="1693320"/>
            <a:ext cx="453600" cy="4602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F566C80-A72F-A8FA-8E6D-20BADE02CA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645" y="1683794"/>
            <a:ext cx="453600" cy="4602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7E263B4-BAAF-1037-8C0E-90F891BC73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0894" y="1693987"/>
            <a:ext cx="453600" cy="46027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F3AA5FA-4387-96D7-4E14-3023606FED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4927" y="1702846"/>
            <a:ext cx="453600" cy="46027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A920E46-52BC-11D9-FD18-EFAA8B948D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1459" y="1702845"/>
            <a:ext cx="453600" cy="46027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C4E13F8-3B44-33BF-C2BE-54563EADF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029" y="2524885"/>
            <a:ext cx="453600" cy="4602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1362590-FA60-6E61-F7AA-844C67E218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0062" y="2524885"/>
            <a:ext cx="453600" cy="4602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4CED000-55A6-2A74-FB89-138AA316DB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5875" y="2588331"/>
            <a:ext cx="453600" cy="46694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F727CBA-C6A0-BD25-1797-AB3C1CA2BE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48196" y="2543514"/>
            <a:ext cx="453600" cy="46027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736B3FD-50DC-269B-6344-391BBF9863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5662" y="2534655"/>
            <a:ext cx="453600" cy="46027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D65A8B9-966B-821E-09B1-4DDD7854F71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5478" y="2524883"/>
            <a:ext cx="453600" cy="46027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5D2115A-6A71-9F49-98F0-0263D125949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9182" y="2580271"/>
            <a:ext cx="453600" cy="46694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678DB54-5184-2E67-A352-E638C7D8FF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8160" y="2543513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4354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DEB7D-C820-8B09-06EE-4B8E538C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8AF89F0-A382-655A-1765-FD3FE10AF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05822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Intune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Client</a:t>
                      </a:r>
                      <a:r>
                        <a:rPr lang="ko-KR" alt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Enrollment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Exchange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Exchange on Premises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App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Intune for Education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 Baseline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Software 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Tenant Status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Troubleshoot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30153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53E72BE-9BC1-A1EB-E083-DCB0C95F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1F7BE-B92C-6115-A752-D6DEE76D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7" y="1665391"/>
            <a:ext cx="453600" cy="4602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E0592B-18DE-64AF-339B-045E0563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64" y="1665391"/>
            <a:ext cx="453600" cy="460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9CDA13-819A-A3FB-C8B3-229C0E856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864" y="1665391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1BE027-0370-E587-93C9-CCFB6BBED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089" y="1665390"/>
            <a:ext cx="453600" cy="460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ED7C61-985D-8E4A-0975-E2BA31C45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289" y="1665390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120D5F-505F-F9CD-8D3D-0F44EA4D1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4514" y="1665389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ADD46A-DCB4-B5F8-8492-EFF253957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1464" y="1668564"/>
            <a:ext cx="453600" cy="4602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F42251-4210-74E7-A66D-E780C3C5C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8089" y="1665388"/>
            <a:ext cx="453600" cy="4602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97638F-BFA7-05F3-BB12-351F5FFE9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9639" y="1665387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BDAAEAD-CA51-2433-210F-50EBF4104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1056" y="1665387"/>
            <a:ext cx="453600" cy="4602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A8EC54-8D81-9102-B341-EF7A10DF4A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9431" y="1665386"/>
            <a:ext cx="453600" cy="4602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4FE4FA-11CC-2C9B-9392-2F14DC1AC3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3325" y="1665386"/>
            <a:ext cx="453600" cy="4669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1B0F95-5059-B235-6D7A-5A2ADD5AF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514" y="2493213"/>
            <a:ext cx="453600" cy="4602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530FE49-25A1-3581-FF72-BBF43F5BD3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9914" y="2531625"/>
            <a:ext cx="453600" cy="46027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A05AED6-5821-BFF7-8D94-18B9C13955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9239" y="2531625"/>
            <a:ext cx="453600" cy="46694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C45C125-DA7B-31FD-91D1-8393D87477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6814" y="2541150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161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9E6D-39EB-F822-2BBA-A333A9752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6E4D210E-1D59-C3CB-4927-E45DB452E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54112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IoT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Cosmos DB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Maps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Sphere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Provisioning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Digital Twins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Grid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Event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Function App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Central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IoT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Logic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Web Services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Web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Machine Learning Studio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Stream Analytics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Data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Access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Time Series Insights Event Sources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Windows 10 Core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30153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2DBC9BE-5762-B2BE-2A49-C618B980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5B3C0-A709-B466-4716-35C7BCD2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64" y="1709616"/>
            <a:ext cx="453600" cy="45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8250BA-FEE6-FBB3-C4C4-F7CA6A23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64" y="1709616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D83B2C-6E05-EF9C-77AA-D40E50AE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64" y="1702845"/>
            <a:ext cx="453600" cy="45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9AD7C3-D293-BE5D-959E-9B42FA81A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164" y="1702845"/>
            <a:ext cx="453600" cy="45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3464EF-CC82-8898-31EB-A71F132CB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831" y="1702845"/>
            <a:ext cx="453600" cy="453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C5EA94-AD7E-B780-3AFB-BDF083F19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498" y="1709616"/>
            <a:ext cx="453600" cy="4602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F2BB852-0236-D759-17B8-E6FBAC893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298" y="1709616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71EB5A-7A93-F092-7638-DD52A1CCB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965" y="1709616"/>
            <a:ext cx="453600" cy="46027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A4E9AEE-62FD-D7F6-50FA-0382C3D1D1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3765" y="1709616"/>
            <a:ext cx="453600" cy="46027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50E245F-81BA-2D8B-6CE4-E58915894E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7432" y="1693320"/>
            <a:ext cx="453600" cy="4602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442ED5D-9D06-B489-D280-F6E391B192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099" y="1693319"/>
            <a:ext cx="453600" cy="4602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1FBF4DB-09C5-74D8-0493-C533658265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94766" y="1693318"/>
            <a:ext cx="453600" cy="4602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064A055-B157-49F5-70C1-550FC5B91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764" y="2534036"/>
            <a:ext cx="453600" cy="46027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904961-2A31-9AB0-CF96-9621A16D1D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3564" y="2503430"/>
            <a:ext cx="453600" cy="46027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68E8E07-E70B-E2D6-EF83-0172305C64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3364" y="2530651"/>
            <a:ext cx="453600" cy="46027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FDDB9F7-ED53-AA5F-9D2B-E12B4D0CD4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3164" y="2530651"/>
            <a:ext cx="453600" cy="46027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8BA8BEA-E4E3-B555-81C9-915DF9594F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6831" y="2562697"/>
            <a:ext cx="453600" cy="4602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0BD0BD0-DF8A-3D47-ED39-EF2D5557C1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86631" y="2562698"/>
            <a:ext cx="453600" cy="46694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6588448-20AF-5813-37B3-6E75F42866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60298" y="2556984"/>
            <a:ext cx="453600" cy="4602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4526E8F-051C-B99F-2F2D-03E097955E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0098" y="2556984"/>
            <a:ext cx="453600" cy="46027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AFC3E29-3A02-F873-8C70-153AC0AE338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73765" y="2556985"/>
            <a:ext cx="453600" cy="46694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0DDB448-9085-483C-4BD6-E592AF055E0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7432" y="2567459"/>
            <a:ext cx="453600" cy="46027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7297EB0-1453-23A1-F396-048262A070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21099" y="2566509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2358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40465-2E99-F259-4F0D-4280028C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6767998-A423-5F3D-FE22-55C5F28D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45769"/>
              </p:ext>
            </p:extLst>
          </p:nvPr>
        </p:nvGraphicFramePr>
        <p:xfrm>
          <a:off x="335148" y="588940"/>
          <a:ext cx="11521704" cy="4423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Management + Governance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Activity Log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Alerts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Change Analysis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Insights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Automation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Lighthouse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Blueprints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+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Customer Lockbox for Microsoft Azure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Diagnostics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Education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Application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Desktop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Metrics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Monitor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333662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My Customers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Watcher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Operation Log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Resource Graph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Scheduler Job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Providers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Solutions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Privacy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Universal Print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Automanage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47010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Graph Queries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85472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865C755-CCEF-87E6-3B7A-AAFDB83B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77607B-C05E-2911-8B1B-CF79461B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03" y="1626374"/>
            <a:ext cx="453600" cy="460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4C1DE9-6208-3ECC-5645-EC1534E34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78" y="1626374"/>
            <a:ext cx="453600" cy="460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A58989-06A4-CBC3-7406-20DC1B3DF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53" y="1626374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3319C4-87C3-E883-E028-B7101C473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228" y="1626373"/>
            <a:ext cx="453600" cy="4602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B709BE-9B8F-89B3-D9A9-7EDEA762A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977" y="1626372"/>
            <a:ext cx="453600" cy="46027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CD6559-6009-F575-5C71-92A9E945C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252" y="1626373"/>
            <a:ext cx="453600" cy="4669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CFD7EA-8531-EBC1-02E2-B8C6F2CC6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027" y="1624922"/>
            <a:ext cx="453600" cy="460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F9D045C-1975-16B4-F83B-7D0EE560A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7302" y="1635897"/>
            <a:ext cx="453600" cy="4602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8262FD6-F789-C75A-D135-0A48FED4FF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4051" y="1624921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BBC1AD8-063C-63E0-08B7-916F9895B0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1352" y="1576168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DBEC40B-C881-E1A6-F1FF-3D4679C19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5127" y="1576169"/>
            <a:ext cx="453600" cy="46694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16C2C12-2B2D-FD44-3D0A-5AF557FACF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81350" y="1585693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52E2789-4BB0-4C38-F802-CCC744FFDF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903" y="2484218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F7789D-9548-6462-0D9D-3CE0B8F2D8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9328" y="2484218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170316C-E484-F285-EF55-118C002ABA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5277" y="2457938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168D94-6B7A-A467-D9CE-F50437405C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69815" y="2559432"/>
            <a:ext cx="453600" cy="46694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C0497A8-C785-6677-9516-5D1E41EA57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2977" y="2457937"/>
            <a:ext cx="453600" cy="4602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5C45A9A-C8DF-35F5-0E9D-43BF478637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1553" y="2484216"/>
            <a:ext cx="453600" cy="46027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58B09D2-822C-2FC6-0944-AD647F0DAE6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1903" y="3342063"/>
            <a:ext cx="453600" cy="46694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1420A61-A873-40EE-054D-3A10247F6D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82178" y="3382743"/>
            <a:ext cx="453600" cy="46027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59EA12B-037B-0E67-9ED7-9911E70320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75277" y="3342062"/>
            <a:ext cx="453600" cy="46027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01B663C-0D00-FCED-66B7-53ED45EB19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21427" y="3351587"/>
            <a:ext cx="453600" cy="46027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4B06D0D-63C3-DE3E-10DC-5BD20DFFEF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4526" y="3382743"/>
            <a:ext cx="453600" cy="46027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3E81E35-1751-26B7-732C-ADFDC4CF9A3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51153" y="3364288"/>
            <a:ext cx="453600" cy="46694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3A0860E-A2D3-61C5-11B1-B202ECCD927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17027" y="3338887"/>
            <a:ext cx="453600" cy="46027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A41CD0A-549A-0F94-715E-B91977290B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99929" y="3366468"/>
            <a:ext cx="453600" cy="46027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45FF0C2-5CA4-0D18-5DD0-41E2F770BA0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34051" y="3414493"/>
            <a:ext cx="453600" cy="46027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CAAE1E0-CB5D-F73C-9F71-A64273EA6B7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69451" y="3356944"/>
            <a:ext cx="453600" cy="46694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2D4388F-2C9C-5FCC-2BFA-DC62347C9E7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70125" y="3364287"/>
            <a:ext cx="453600" cy="46027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CC20A59B-E2C2-BACB-41D4-CC29D4FA38C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111066" y="3382743"/>
            <a:ext cx="453600" cy="46027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8366EF3-F28C-D42A-3BAA-74B6FD10078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5878" y="4308851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535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E7508-F9AD-19F7-CA1B-BCF9AC52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E775AAEA-ED1A-B7C4-ECE5-8BEB23CC0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39856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Azure Ecosystem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Collaborative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Applens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Hybrid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D071E10-0562-ACA1-A886-DBA0E54F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40A5E2E-ED51-2C40-9BA7-9A991AC4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631" y="1648336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A8513DF-5C8D-E799-5BE9-8CB445E82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1408" y="1648336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CA53839-447A-9004-9D73-AC586760B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0185" y="1648336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0831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A44D2-AED4-5C5A-92B5-EBD2EFB2D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400CBDB-56AD-12F5-C839-33483B6E0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004230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Migrate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Cost Management + Billing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Database Migration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Services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Migrate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93386D0-1992-285D-5CDE-EC823279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CCD6C-DA0B-50FD-C37A-EF4B85EE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89" y="1742459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CB6675-A7C4-2062-1496-AF54BFD8D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69" y="1658152"/>
            <a:ext cx="453600" cy="45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CDBFD6-EE0A-6A49-EA28-67678D24F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549" y="1658152"/>
            <a:ext cx="453600" cy="453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C581A5-31C4-AA18-8903-319B693C4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42" y="1658152"/>
            <a:ext cx="453600" cy="45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AAA39F-5C04-0E39-65BA-E0171B2D0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860" y="1658152"/>
            <a:ext cx="453600" cy="45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44DD18-DBA4-0DF3-452E-41574EA55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925" y="1658152"/>
            <a:ext cx="453600" cy="4536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5C16BD7-8D9F-D290-E61B-DB7BDF9B5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801" y="165497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766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ADBF-078F-3FC1-B8B9-48056C77C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0FDB472-4A17-C9EF-BA0B-2C135BDE6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71373"/>
              </p:ext>
            </p:extLst>
          </p:nvPr>
        </p:nvGraphicFramePr>
        <p:xfrm>
          <a:off x="335148" y="588940"/>
          <a:ext cx="11521704" cy="530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Networking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Security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AZFM Traffic Settings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AZFM Trusted Partners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Firewall Manager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Firewall Policy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Bastions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DDoS Protection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DNS Zones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ExpressRoute Circuits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Firewalls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Front Doors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Hub Virtual Networks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IP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Load Balancers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Local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Interface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Security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Network Watcher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On Premises Data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Point to Site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520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Endpoint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Addresses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Addresses (Classic)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Public IP Prefixes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Reserved IP Addresses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Filters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Tables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Secured Hub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 Providers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Endpoint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29811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Threat Intel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Traffic Manager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Virtual Networks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WAN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WAN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VPN Sites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Web Application Firewall Policies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NAT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474225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 Balancing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Express Route Direct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Private Link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51643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7860ACF-8A04-C240-B958-93C296BD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B8D35-8733-C3AF-B1C0-03393F2D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1606550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D680EB-294B-C3D7-6CF5-91DA83E78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581150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914AB9-92D1-DAA8-5217-F4A7A7CD7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1703600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D80A86-44A2-2F1D-9F2B-E3597946B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86" y="1743075"/>
            <a:ext cx="453600" cy="4406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A73F04-680D-F12D-C7A0-47E1D67EF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658" y="1678200"/>
            <a:ext cx="453600" cy="45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21AD45-415B-D2CA-177B-7BE86E090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625" y="1726864"/>
            <a:ext cx="453600" cy="4669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18623E5-5997-655F-0599-0A782C2FB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181" y="1663792"/>
            <a:ext cx="453600" cy="4602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A179B3-D43A-0DF2-D60E-096414C1ED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1281" y="1643155"/>
            <a:ext cx="453600" cy="460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8FD8425-78CD-808C-12FE-61C215A1E6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056" y="1643155"/>
            <a:ext cx="453600" cy="4602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748CE7F-2247-5062-63D1-E3E0CA389A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1795" y="1663792"/>
            <a:ext cx="453600" cy="4602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3613204-FA59-6221-D512-FB3889BA7E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8895" y="1663792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36FB5DC-410C-8B30-B64E-8C07C3F24D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2670" y="1631721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BFE7016-13B5-00DE-49FC-69A18B671E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202" y="2501716"/>
            <a:ext cx="453600" cy="4669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4037C05-C388-FEAB-831D-F26ECC0657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6302" y="2512936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02C33C9-B13B-BEE4-7D90-B914A81C63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25577" y="2512936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56F548F-0DB8-98E6-20D5-1385327DEF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4852" y="2497321"/>
            <a:ext cx="453600" cy="46027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E7E3826-F687-57A1-9299-3E58ED7E62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31952" y="2512936"/>
            <a:ext cx="453600" cy="46027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5077597-1B41-1551-84CA-C59F38C416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59052" y="2499017"/>
            <a:ext cx="453600" cy="46027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6E845BF-7E30-915A-370F-63E8484F82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6152" y="2544424"/>
            <a:ext cx="453600" cy="46027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4B4A1AF-406A-6BA6-A52D-75D96FA8DF3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50293" y="2542729"/>
            <a:ext cx="453600" cy="4602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EF95070-1B34-3557-7F2F-8D1F5F2106D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01734" y="2552887"/>
            <a:ext cx="453600" cy="46027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1158598-B8F5-CF92-BF67-C4251ED827A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53175" y="2552886"/>
            <a:ext cx="453600" cy="46027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3CF3D64-D8C9-F9AE-C6C2-7A6EDF32DDB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04616" y="2552886"/>
            <a:ext cx="453600" cy="46027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9CDC3D1-E490-0E29-F40B-96E66B5D746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12670" y="2589423"/>
            <a:ext cx="453600" cy="46694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862D0F8-382C-628B-7A46-074D3AB6B77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0759" y="3361044"/>
            <a:ext cx="453600" cy="46027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5F4302C-13DD-5409-F1AB-60C0BE10DB1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7859" y="3361044"/>
            <a:ext cx="453600" cy="46027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80AB8B1-FF4D-40A6-5836-A5421C8B7D0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07134" y="3368583"/>
            <a:ext cx="453600" cy="46027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73DD228-D7EB-A023-002E-D8A33F4514F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86409" y="3368582"/>
            <a:ext cx="453600" cy="46027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18ADFD7-FF05-651F-18FF-216AD561CF6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13509" y="3361043"/>
            <a:ext cx="453600" cy="46027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92E5B38-68DF-4E28-D507-74DCF4F799D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23069" y="3427717"/>
            <a:ext cx="453600" cy="36688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634C07DA-5C9B-F20C-CB98-EF514DDE079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34809" y="3355883"/>
            <a:ext cx="453600" cy="46027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5D24A85-2052-46D5-6037-77E518CC381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250293" y="3355883"/>
            <a:ext cx="453600" cy="46027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9991A6E-9301-C343-6319-3B73D704DAC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238807" y="3406990"/>
            <a:ext cx="453600" cy="46694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3193243-BF18-4459-0371-2388A1EC51A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220839" y="3427433"/>
            <a:ext cx="453600" cy="46694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3B16043-6BF9-994A-7D92-2CE1CBF9AA3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41689" y="3427432"/>
            <a:ext cx="453600" cy="46694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0AD17DD-4710-2647-2025-23E7D8A8145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141759" y="3380295"/>
            <a:ext cx="453600" cy="46027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3D15128-8D74-3B30-19D3-C84702FEAE4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89175" y="4329112"/>
            <a:ext cx="453600" cy="46694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64BB576C-5552-1319-3F0A-8FB2C18F2E0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19225" y="4233969"/>
            <a:ext cx="453600" cy="460271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28E7B732-19ED-FB46-BF16-17624E85B2A7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43375" y="4329112"/>
            <a:ext cx="453600" cy="46694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97782019-D54C-D3DA-511C-E4B804067DD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474825" y="4271640"/>
            <a:ext cx="453600" cy="46694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49DE94C-E8A7-79E2-A0E7-F67118170B9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309027" y="4221270"/>
            <a:ext cx="453600" cy="46027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885E423-7951-7207-2D17-F95436314CE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260299" y="4211746"/>
            <a:ext cx="453600" cy="466941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032A3BA-99F4-2F0C-82DB-23284BF2AF4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09028" y="4211745"/>
            <a:ext cx="453600" cy="460271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0297E0D-4031-36A4-AE19-267EEE8F1C10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187684" y="4206983"/>
            <a:ext cx="453600" cy="466941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A08316BE-0DE8-3036-8C05-A11E80DF62EB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163797" y="4205344"/>
            <a:ext cx="453600" cy="466941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BC031A03-1E49-4E23-1224-88248AA7335D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146738" y="4327821"/>
            <a:ext cx="453600" cy="466941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59E2BBFB-DC88-7C3B-B3DB-0F4D82A372B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0043753" y="4176497"/>
            <a:ext cx="453600" cy="460271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D9A99820-7130-08A1-42B5-0127689C562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1032608" y="4221270"/>
            <a:ext cx="453600" cy="460271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5FEB224-DEF1-4964-DDED-4A4093412134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03853" y="5175415"/>
            <a:ext cx="453600" cy="460271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92FE0125-C043-E1D4-8A82-7F0FC360A39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30953" y="5175413"/>
            <a:ext cx="453600" cy="460271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1D5B708-17E6-FB39-3B6D-97E059C45E6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455510" y="5167876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932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918E4-DF75-9302-2813-03CE9953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D3A84EA0-7596-EE78-E9E0-F9295F87A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5519"/>
              </p:ext>
            </p:extLst>
          </p:nvPr>
        </p:nvGraphicFramePr>
        <p:xfrm>
          <a:off x="335148" y="588940"/>
          <a:ext cx="11521704" cy="6178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Other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VMWare Solution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Compliance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Mindaro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Explorer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Mover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Peering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Peerings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Remote Rendering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Verifiable Credentials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Spatial Anchors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WANs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Device Update for IoT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Communication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Monitor for SAP Solutions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Quantum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64215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Backup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Deployment Scripts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Purview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 Access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Log Analytics Query Packs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SSH Keys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Stream Analytics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Template Specs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746184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Instance Apache Cassandra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Percept Studio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BareMetal Instance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Vnet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Gateways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763167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Guest Assignments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managed </a:t>
                      </a:r>
                      <a:r>
                        <a:rPr lang="en-US" altLang="ja-JP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clsuter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Services Extended Support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Windows Admin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Workbooks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Video Analyzer for Media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Test Base for M365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Route Server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Guards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Confidential Ledgers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Instance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Playground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86553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Capacity Reservation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Edge Hardware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Backup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Experiments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Quotas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Azure Load Testing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ANFM Vendors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DICOM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Target Management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Management Private Links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Restore Point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Restore Point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00557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FEB1323-8C0C-77E1-3880-E5C32ECE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7DAE71-4F78-8A03-49E1-5552E274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28" y="1679935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EAC3F-EDDE-DD46-3E68-FEE9D083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97" y="1679935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61FAAA-8096-3B62-E11E-68E0571C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61" y="1679935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2FC7D9-C0B3-B69A-1A8D-CE16FCDCF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11" y="1679935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982F46-4813-E771-533B-8ABCCEA7B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261" y="1679935"/>
            <a:ext cx="453600" cy="45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D7D7E5-E9B4-F3EC-0D05-554F38C76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310" y="1679935"/>
            <a:ext cx="453600" cy="45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632C14-9B8C-F9FC-63F1-680960769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359" y="1683067"/>
            <a:ext cx="453600" cy="453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8E8E1A-6AC0-F7A6-9F2B-A13EFCEC25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2025" y="1673225"/>
            <a:ext cx="453600" cy="453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45B9DD-EF7E-FD77-6D12-DD30D7F457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0897" y="1602316"/>
            <a:ext cx="453600" cy="453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A8020B3-314B-C803-3D10-CAD0D0005A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5769" y="1602316"/>
            <a:ext cx="453600" cy="4536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740E301-F7BF-0019-A966-5E968F32E4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9914" y="1592791"/>
            <a:ext cx="453600" cy="4602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FAF89F7-9255-3D71-0204-E654BA3CF5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8477" y="1567391"/>
            <a:ext cx="453600" cy="4602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C964120-F247-5B2B-DE64-3278926A98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600" y="2475729"/>
            <a:ext cx="453600" cy="4602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F9BC243-0D79-7052-E39D-F9503C6B6F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3436" y="2522085"/>
            <a:ext cx="453600" cy="4602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F3DE732-DCF7-8A8C-C350-AD62E42C85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3800" y="2522085"/>
            <a:ext cx="453600" cy="4602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428B119-C26F-F7CF-3F3A-6DBADAE4AF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7250" y="2522085"/>
            <a:ext cx="453600" cy="4602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331450A-2AFB-CDC3-0769-E19CE78625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2600" y="3478935"/>
            <a:ext cx="453600" cy="46027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6086391-A424-CD96-ACF1-B2B92513A4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6136" y="3428060"/>
            <a:ext cx="453600" cy="46027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F78B54A-627F-0AD8-21CC-54FF3A5A5A8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74900" y="3478935"/>
            <a:ext cx="453600" cy="46027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29C5912-046A-520A-A6D8-6ADA997443A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7250" y="3456181"/>
            <a:ext cx="453600" cy="4602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07A6DDF-EAF8-5380-E8C5-7605C7170F0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30700" y="3478935"/>
            <a:ext cx="453600" cy="4602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69911D8-F5F3-952A-73CB-FC4714F3E75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28364" y="3456181"/>
            <a:ext cx="453600" cy="4602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BC4D6A6-BFAC-6635-3A8E-B05AB229A2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6028" y="3428060"/>
            <a:ext cx="453600" cy="46027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5E453CA-ECC4-C400-6026-752B37E743E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59425" y="3423297"/>
            <a:ext cx="453600" cy="46027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C2D591E-5E0E-B401-CF41-0D2B09585B1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7292" y="4315292"/>
            <a:ext cx="453600" cy="46027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0330D3C-2073-C40E-04F3-07CB5114A86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6378" y="4334035"/>
            <a:ext cx="453600" cy="46027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CBBF9715-71E1-614B-9DF1-9B3911D1414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51814" y="4384910"/>
            <a:ext cx="453600" cy="46027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AA6A82E-77BF-F4DB-C721-E5D06994C60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97250" y="4334035"/>
            <a:ext cx="453600" cy="46027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DDCB430-E247-8F70-434D-20F7A50DAB0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7228" y="5195765"/>
            <a:ext cx="453600" cy="46027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727609B-76F8-A44E-777D-6C9F4395EA9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31714" y="5147515"/>
            <a:ext cx="453600" cy="46027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69262F1-D65C-88CC-1501-BB32070695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97628" y="5149102"/>
            <a:ext cx="453600" cy="46027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F2CA672-DC57-E21E-AB5B-ADD478C0AA7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444492" y="5195764"/>
            <a:ext cx="453600" cy="46027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82C68CD-2A30-296F-14C5-FAAD2F03304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22379" y="5147515"/>
            <a:ext cx="453600" cy="46027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BEA21B32-3811-05E0-BEA9-C70E3C3995F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95344" y="5105731"/>
            <a:ext cx="453600" cy="46027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F87EDAE-0CB3-1AF7-63BC-1466F7CD18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15393" y="5147515"/>
            <a:ext cx="453600" cy="46027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5209E40-90B0-076C-E242-DBED70EF0B6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257647" y="5147515"/>
            <a:ext cx="453600" cy="46027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156A6B8-691A-9DA2-D4BC-246CA11408B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286009" y="5147515"/>
            <a:ext cx="453600" cy="46027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FB3E4E7-65F7-888E-CFD5-52590CF855C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209578" y="5147514"/>
            <a:ext cx="453600" cy="460271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46D9348-2E73-3DA4-5794-800F7657419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237940" y="5147513"/>
            <a:ext cx="453600" cy="46027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A05C23B9-58DA-A9CD-5EC6-8B51F7BF15C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172773" y="5147513"/>
            <a:ext cx="453600" cy="460271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535D697-2765-A182-C63E-C1FD6F7C2C8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77435" y="6041968"/>
            <a:ext cx="453600" cy="460271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81E08DC-4794-C450-FB40-C5254620AC5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636470" y="6044167"/>
            <a:ext cx="453600" cy="460271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EE24C19-B3B3-9862-ACF1-83319A7F067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504992" y="6017698"/>
            <a:ext cx="453600" cy="460271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BF02D51C-E98A-E258-DE47-1513D093D7F2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490670" y="6036651"/>
            <a:ext cx="453600" cy="460271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F071A2F7-07B5-495F-388A-4F9AA2AC2FA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431171" y="6017601"/>
            <a:ext cx="453600" cy="46027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687E074-048C-2E6C-2274-DD81605FAB5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411200" y="6044645"/>
            <a:ext cx="453600" cy="460271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B9F66CC0-D2F3-DA47-C4FD-D509451DCE23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391229" y="6017601"/>
            <a:ext cx="453600" cy="460271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1E95582C-77D3-52EF-6F21-7AB0DD0F1E2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331730" y="6044167"/>
            <a:ext cx="453600" cy="460271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7B499F7F-5B8A-8EA3-FF43-5EDA6A93E4B7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272231" y="6017600"/>
            <a:ext cx="453600" cy="460271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32C1ED96-CE04-ED1B-A32F-700ECAD319B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218370" y="6001095"/>
            <a:ext cx="453600" cy="460271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B9FE12D8-327E-E2BC-98C9-8BF959FDE8CC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182858" y="6017599"/>
            <a:ext cx="453600" cy="460271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EF3CDD58-5915-2552-4D28-5B2FCF2F7B35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161571" y="6017599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850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271B8-7393-A107-C157-161A1E86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822A008-11FE-3C54-81B1-EAF89D202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256431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Other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FIHR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Open Supply Chain Platform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FHIR IoT Connector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Intelligent Recommendation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Application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VM Application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VMWare Solution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CCD8AAF-6C7F-60C8-1E82-DD848417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64596-2077-A329-EB33-FCE0859D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44" y="1613466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FC35BA-CAE3-3514-AB13-6B9D5E10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78" y="1655798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072619-50D8-0CE2-0CF6-526148F4B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311" y="1655798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9861F8-0469-2CD0-7AC5-47C1D3947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578" y="1655798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7D6F1D-F7B5-A23B-9ABE-013DA67D1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111" y="1698132"/>
            <a:ext cx="453600" cy="460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99C9DBF-2838-0CDB-E90D-96B53927D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611" y="1698132"/>
            <a:ext cx="453600" cy="4602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9D9920-588A-0DA5-C7F5-C8906CE27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511" y="1698131"/>
            <a:ext cx="453600" cy="4602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A2900B-B361-FA11-97CC-2D3AEDC33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3011" y="1698131"/>
            <a:ext cx="453600" cy="4602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E9913CA-EF5F-4ABB-144D-0B95D8A555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511" y="1655797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6450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6228-12DA-E5CC-03D7-6E7894717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82105FA-FAAB-581A-6FC1-7F832D647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95206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Security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Gateway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Security Group</a:t>
                      </a: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Active Directory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Information Protection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Sentinel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Extended Security 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Key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Security Center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Network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Defender for IoT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AD Security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A8C19B3C-342F-C331-5F9B-43607DB0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D6773-46C7-7410-CB81-BFE9CADC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7" y="1600064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1F80BB-BA65-3D3A-8346-38D6BF33D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28" y="1600064"/>
            <a:ext cx="453600" cy="45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4455AC-42A4-1EBD-2A04-E61685B8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009" y="1600064"/>
            <a:ext cx="453600" cy="453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05057-7B41-DD07-4BA6-CEE2BBBBD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290" y="1600064"/>
            <a:ext cx="453600" cy="45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0A0B9E-CCC3-5FA3-D77E-B72969CD8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850" y="1625600"/>
            <a:ext cx="453600" cy="45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CC4F79-C7A7-FF32-3143-0F4C4E134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025" y="1625600"/>
            <a:ext cx="453600" cy="4536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632B31-64F0-4D8C-2685-30B6AB3C0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0477" y="1612764"/>
            <a:ext cx="453600" cy="453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57C8218-8B94-D583-AB5C-B5AD828AF8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6972" y="1625600"/>
            <a:ext cx="453600" cy="453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636A16-434C-5B00-17F1-B44606F64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6212" y="1612764"/>
            <a:ext cx="453600" cy="4536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F3C64B4-880B-69BD-A51D-9390EFF4CB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2707" y="1600064"/>
            <a:ext cx="453600" cy="453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6356F56-97D3-D180-A0E4-E129ADDA7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6825" y="1600064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0193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DA1BF-61D5-E1A6-84C0-DA3E105AF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BB3AC51-6F42-34C5-37F3-3AFB67794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501196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Storage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NetApp 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Stack Edge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Data Box Gateway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Lake Gen 1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Data Share Invitations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Data Shares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Recovery Service Vaults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Accounts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HPC Caches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</a:t>
                      </a:r>
                      <a:r>
                        <a:rPr lang="ko-KR" alt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Explorer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Storage Sync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StorSimple Data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StorSimple Device Managers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Import Export Jobs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12347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49A91E5-08B0-9978-D3E2-A2F56088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6AE0D7-338F-7E75-1556-F316C05DC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9" y="1619031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2E10DB-818B-873A-F8D6-E9F2BF2D4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879" y="1619031"/>
            <a:ext cx="453600" cy="45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A0CDE6-B524-B0CE-19DF-098D8849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379" y="1619031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628D89-933D-BB98-4760-46FF72121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075" y="1619031"/>
            <a:ext cx="453600" cy="45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BB8454-FB5A-A20F-2B79-11F4F121C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479" y="1619031"/>
            <a:ext cx="453600" cy="45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DB7BD5-464B-A7AC-503D-679921D82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883" y="1619031"/>
            <a:ext cx="453600" cy="453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BFB398A-8310-226B-1A5B-11E6D5158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229" y="1619031"/>
            <a:ext cx="453600" cy="453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942B042-F813-B783-DBCA-05E821E299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4329" y="1619031"/>
            <a:ext cx="453600" cy="453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0919B9-4AC1-0033-1A16-627B008A50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585" y="1619031"/>
            <a:ext cx="453600" cy="453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5A21B0-3C91-0387-DB12-8091052AC2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0841" y="1677533"/>
            <a:ext cx="453600" cy="45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F08CAD-DD99-54D8-C57E-8A1145E98E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89779" y="1661998"/>
            <a:ext cx="453600" cy="460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6F135C-C160-91B9-C4DF-71ED8B12DD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0905" y="1609506"/>
            <a:ext cx="453600" cy="46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DBFCE7-4124-2D13-1BAF-D3ABDCA2A3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811" y="2509348"/>
            <a:ext cx="453600" cy="4602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209368-0D40-5ABB-6440-C8D740777A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4734" y="2509348"/>
            <a:ext cx="453600" cy="4602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9ACD90-2756-7230-ED67-49B6CA0EFE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379" y="2527182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438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2AB9-BA57-1554-A356-95952BA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FD52F545-0E46-07AC-4505-603667DD0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575509"/>
              </p:ext>
            </p:extLst>
          </p:nvPr>
        </p:nvGraphicFramePr>
        <p:xfrm>
          <a:off x="335148" y="588940"/>
          <a:ext cx="11521704" cy="2669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Web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Connections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API Management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Certificates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Domains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 Environments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App Service 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Media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CDN Profiles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Notification Hubs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AI Search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SignalR</a:t>
                      </a: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Static Web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altLang="ja-JP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87329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CD88A62-9566-FAC2-4571-FED6CD24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639510-1D86-6FB1-3BD4-9684ACB5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3" y="1647278"/>
            <a:ext cx="453600" cy="45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AF74D7-2087-9725-0F70-81AE8A0E6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83" y="1647278"/>
            <a:ext cx="453600" cy="4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AACBEA-A822-D569-61E3-9A2AA0E79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683" y="1647278"/>
            <a:ext cx="453600" cy="45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268D2C-61A4-84C9-BDB9-36EB8AE36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416" y="1647278"/>
            <a:ext cx="453600" cy="45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1C6F85C-711B-FBF2-24EF-8A51597C7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149" y="1647278"/>
            <a:ext cx="453600" cy="45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92E1A2-76D6-BBBC-308C-4DBAD42DF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083" y="1647278"/>
            <a:ext cx="453600" cy="453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F3AE65D-6B60-78F5-A9FE-CF305D907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250" y="1647278"/>
            <a:ext cx="453600" cy="453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2F10ED-2E62-47AC-A491-ED30C313B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8417" y="1647278"/>
            <a:ext cx="453600" cy="453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907E329-A67A-F226-1B78-6B49B30060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8217" y="1647278"/>
            <a:ext cx="453600" cy="453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A4C2B4C-2CA0-F0C9-D246-F6C63D3635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1517" y="1647278"/>
            <a:ext cx="453600" cy="4536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0B08A01-62B5-52A1-DE69-8A5E78BAD7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9417" y="1672678"/>
            <a:ext cx="453600" cy="4536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761C762-18F0-445F-47CB-477F92D31F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80036" y="1647278"/>
            <a:ext cx="453600" cy="453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0FF39C-AF48-2660-8E2E-C4A2B8697E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436" y="2516717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612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DB5BA-C6DD-C649-E92D-C9C4EDE67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BDBEDFA-1D3E-3ED3-598D-9DC250302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823478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Windows Virtual Desktop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Windows Virtual Desktop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B843354-68BE-AE28-B828-2F958F72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84E57-2D88-7617-24FB-A46D2B08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652587"/>
            <a:ext cx="453600" cy="460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4055F6-0058-AF08-C017-047F0BA97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1652587"/>
            <a:ext cx="453600" cy="460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45FAA0-3FE6-67C7-34A0-242006B53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652586"/>
            <a:ext cx="453600" cy="460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3AF12-A6CD-4D41-4F36-F00B76D1C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0" y="1652586"/>
            <a:ext cx="453600" cy="46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E1559D-CA2E-1898-6669-B8A30CB2F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150" y="1652586"/>
            <a:ext cx="453600" cy="4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6738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5730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DE25A-945A-FD5D-5B9D-16AADFC8D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5E13F925-0C19-D7AF-B29F-07B970C36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85506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Azure Stack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Multi Tenancy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Infrastructure Backup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Capacity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Offers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 Subscriptions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Plans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Updates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1B46B91-C51E-7578-45C5-C1D951F6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5EDAB29-D001-0E76-5714-E52526D85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509" y="1654175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88EC589-6026-6D97-D108-87B0F17E4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1775" y="165417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E781392-03EE-EFE2-9E27-B9CE55F21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3908" y="165417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ECB777DB-2F5C-F452-7165-A91B76B3A6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6041" y="1649942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7860B05-EDDB-00A9-3204-FF1AB6A20E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4307" y="1649942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A3274C8-C783-7AA3-7900-FAA1C0476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10715" y="1649942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C67A0F3F-CF91-D689-B3AA-D942D04DCA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77147" y="1649942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8819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2F5D-DB8F-31BE-F08D-A945E976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B1B1686-E9DE-1BF0-BE18-9F66DD87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73334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Blockchain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Blockchain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Outbound Connection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Blockchain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Token Service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ABS Member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Consortium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4176F00-D643-3845-D48D-3E070DF6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FA8028B-AB02-DFFF-05B5-13179707A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175" y="1659291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E76C82CC-26B4-2B89-A43E-C9AF0214D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1776" y="1659291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E6CF1EC-C1F2-2F85-38CE-DE6251C24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0042" y="1659291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1EEB5BCE-1369-7E72-AB85-D7FF821E09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8308" y="1659291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07AD5A74-6F2C-70DF-8C72-934D622484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7375" y="1659291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10257B6-BF3D-5ED6-06D5-458C4EA2E9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41408" y="1659291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147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DF2FA-7F6E-DE56-5F40-61224A20D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9823705B-C194-D17D-F0A5-200DA1C42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92723"/>
              </p:ext>
            </p:extLst>
          </p:nvPr>
        </p:nvGraphicFramePr>
        <p:xfrm>
          <a:off x="335148" y="588940"/>
          <a:ext cx="11521704" cy="4423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Compute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Maintenance Configuration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 Pools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Application Group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 Encryption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Workspaces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 err="1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Automanaged</a:t>
                      </a: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VM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Service Fabric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Metrics Advisor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 Templates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Restore Points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Restore Points Collections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Compute Galleries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Machine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Kubernetes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Mesh Applications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Availability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Disk Snapshots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OS Images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Virtual Machines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Function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Cloud Services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763469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Scale sets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Image Definitions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Image Versions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Shared Image Galleries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VM Images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Disks (Classic)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Services (Deprecated)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Instances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 Groups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122947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Hosts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Spring Apps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Compute Fleet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AKS Automatic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spc="-20" baseline="0" dirty="0">
                        <a:solidFill>
                          <a:srgbClr val="969696"/>
                        </a:solidFill>
                        <a:latin typeface="Segoe UI Semibold"/>
                        <a:ea typeface="+mn-ea"/>
                        <a:cs typeface="Segoe UI Semibold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71007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5B61A7B-1931-3217-20D5-E877C61C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B6BDE94-471E-8FFE-D9A3-85C18FA6B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282" y="1633943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BE338623-CD2C-2F9F-F808-41906A51E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3355" y="1585595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E18232C3-DA8A-F791-600F-DE31B72C3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4562" y="158559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BBEB343-0E5E-4C78-08F2-EC91DA45D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0546" y="1585595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1419E276-8552-F3B3-A99D-B78A3E7723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6050" y="1585595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70C0FAE-5999-D8A0-A3D6-998D5C534C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14315" y="1585595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1B2265E-18E5-D9BE-D0DA-A8F9B1E558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02580" y="1585595"/>
            <a:ext cx="453600" cy="453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95AE92A-24C9-633B-1057-5B9AD6F35A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05120" y="1585595"/>
            <a:ext cx="453600" cy="4536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219EF535-6C67-3B84-53C3-AE9BF4ED1B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70220" y="1633943"/>
            <a:ext cx="453600" cy="4536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DB33ADD4-BB82-366A-06A3-4401459D0F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10675" y="1633943"/>
            <a:ext cx="453600" cy="453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FF4A86E-4DF0-B1A3-3E99-32F0B3F73C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51130" y="1633943"/>
            <a:ext cx="453600" cy="453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93A7461E-7869-B93A-B73D-EE1E24664B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85271" y="1633943"/>
            <a:ext cx="453600" cy="4536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BD1F242-A161-60B7-6D34-2AC36456F8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6282" y="2525941"/>
            <a:ext cx="453600" cy="45360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7750B2F8-404C-E7E2-0F92-AF02AA46C49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508760" y="2525941"/>
            <a:ext cx="453600" cy="4536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211286F1-9C4B-6110-6FD5-FD334E06FC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45998" y="2525941"/>
            <a:ext cx="453600" cy="4536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25E093BD-EED1-D589-C17E-E4EF8054E1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414676" y="2525941"/>
            <a:ext cx="453600" cy="4536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4A735AE6-B265-8E6F-027B-B51617CF5D9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83354" y="2525941"/>
            <a:ext cx="453600" cy="4536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ACBC5A9C-5C47-C63D-8A6D-9062F63C6E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52032" y="2525941"/>
            <a:ext cx="453600" cy="4536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92042441-10C6-3F24-310F-3A30FF959EC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20710" y="2525941"/>
            <a:ext cx="453600" cy="453600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347448A9-0409-F0EA-B5FA-8C5E400FCF2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270525" y="2525941"/>
            <a:ext cx="453600" cy="4536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186434E1-BCF5-7016-2A29-B7D5A36788B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249900" y="2525941"/>
            <a:ext cx="453600" cy="453600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87A5DBFB-8987-D726-1439-DA88B844D01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229275" y="2525941"/>
            <a:ext cx="453600" cy="4536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970749C6-FC54-81BF-8D6D-A04433EDA2B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208650" y="2525941"/>
            <a:ext cx="453600" cy="453600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092B6204-59CF-C8EF-BE27-B32949AD438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064951" y="2525941"/>
            <a:ext cx="453600" cy="4536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EAEC905D-C980-CB48-D6FF-7359E467ADB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87236" y="3413799"/>
            <a:ext cx="453600" cy="4536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8965A237-4958-0216-355B-4AF3ED2FA3F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60034" y="3424860"/>
            <a:ext cx="453600" cy="4536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92EB6208-4E5C-3840-EBCF-D61E395FDD7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62677" y="3424860"/>
            <a:ext cx="453600" cy="4536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C93DEF90-9759-7B97-3FB4-3E20F844063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370472" y="3413799"/>
            <a:ext cx="453600" cy="453600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F5BF5BEA-5D09-FA7E-140D-659C7A16F8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400033" y="3424860"/>
            <a:ext cx="453600" cy="4536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927BD0B8-B084-6900-F025-B46E9DAD636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368711" y="3413799"/>
            <a:ext cx="453600" cy="453600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D1944C68-F819-C4BF-394B-B815EC93304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312547" y="3413799"/>
            <a:ext cx="453600" cy="4536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4CAA1637-5728-B38D-997D-1BEA26AE5BA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08649" y="3424860"/>
            <a:ext cx="453600" cy="4536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E6F18A4A-0E89-1E84-F379-006358E411A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201174" y="3424860"/>
            <a:ext cx="453600" cy="4536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F6EF22E3-CD7F-9FE8-74C4-B6D5FB1DB33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35901" y="3424860"/>
            <a:ext cx="453600" cy="4536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2CE6DD99-3C33-8FC9-B797-90992A45B2D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082586" y="3413799"/>
            <a:ext cx="453600" cy="4536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8156F03B-9F02-C16E-B5BF-7AADA8DE244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1064951" y="3424860"/>
            <a:ext cx="453600" cy="453600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F508970B-55DA-85B1-3ACB-FC3E2F8AA85A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445157" y="4273319"/>
            <a:ext cx="453600" cy="453600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1F443EFA-9EA5-31A9-C309-47C5DB25695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460034" y="4272663"/>
            <a:ext cx="453600" cy="4536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1F25F23-B373-A339-F638-CF59A5F887D7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2474911" y="4272663"/>
            <a:ext cx="453600" cy="4536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329E73D-D729-67D7-2502-7003844E1135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488620" y="4278738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729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C9A7-953F-868A-2F64-5B11D6AC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FC84D050-9D61-9F4C-6571-D86550D00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901013"/>
              </p:ext>
            </p:extLst>
          </p:nvPr>
        </p:nvGraphicFramePr>
        <p:xfrm>
          <a:off x="335148" y="588940"/>
          <a:ext cx="11521704" cy="179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42">
                  <a:extLst>
                    <a:ext uri="{9D8B030D-6E8A-4147-A177-3AD203B41FA5}">
                      <a16:colId xmlns:a16="http://schemas.microsoft.com/office/drawing/2014/main" val="35453333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08578962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78147840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637620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58708367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868269742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257418717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633163628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984020324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478484229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3614713011"/>
                    </a:ext>
                  </a:extLst>
                </a:gridCol>
                <a:gridCol w="960142">
                  <a:extLst>
                    <a:ext uri="{9D8B030D-6E8A-4147-A177-3AD203B41FA5}">
                      <a16:colId xmlns:a16="http://schemas.microsoft.com/office/drawing/2014/main" val="1904622046"/>
                    </a:ext>
                  </a:extLst>
                </a:gridCol>
              </a:tblGrid>
              <a:tr h="914400">
                <a:tc gridSpan="12">
                  <a:txBody>
                    <a:bodyPr/>
                    <a:lstStyle/>
                    <a:p>
                      <a:r>
                        <a:rPr lang="en-US" altLang="ja-JP" sz="1000" b="1" kern="1200" cap="none" spc="50" baseline="0" dirty="0">
                          <a:ln w="3175">
                            <a:noFill/>
                          </a:ln>
                          <a:gradFill>
                            <a:gsLst>
                              <a:gs pos="16446">
                                <a:schemeClr val="tx2"/>
                              </a:gs>
                              <a:gs pos="79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Azure Products -  Containers</a:t>
                      </a:r>
                      <a:endParaRPr lang="en-US" altLang="ja-JP" sz="900" b="0" i="1" kern="1200" cap="none" spc="0" baseline="0" dirty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0" marB="9144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600">
                        <a:gradFill>
                          <a:gsLst>
                            <a:gs pos="0">
                              <a:schemeClr val="tx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1">
                                <a:lumMod val="40000"/>
                                <a:lumOff val="60000"/>
                              </a:schemeClr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43656" marR="43656" marT="43656" marB="4365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b="0" i="1" kern="1200" cap="none" spc="0" baseline="0">
                        <a:ln w="3175">
                          <a:noFill/>
                        </a:ln>
                        <a:gradFill>
                          <a:gsLst>
                            <a:gs pos="31830">
                              <a:schemeClr val="tx1"/>
                            </a:gs>
                            <a:gs pos="85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0" marR="0" marT="73152" marB="3802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72346"/>
                  </a:ext>
                </a:extLst>
              </a:tr>
              <a:tr h="877316"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Azure Red Hat OpenShift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ja-JP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Kubernetes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Batch Accounts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App Services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Service Fabric Clusters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kern="1200" spc="-20" baseline="0" dirty="0">
                          <a:solidFill>
                            <a:srgbClr val="969696"/>
                          </a:solidFill>
                          <a:latin typeface="Segoe UI Semibold"/>
                          <a:ea typeface="+mn-ea"/>
                          <a:cs typeface="Segoe UI Semibold"/>
                        </a:rPr>
                        <a:t>Container Instances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r>
                        <a:rPr lang="en-US" sz="600" kern="1200" dirty="0">
                          <a:gradFill>
                            <a:gsLst>
                              <a:gs pos="33422">
                                <a:srgbClr val="969696"/>
                              </a:gs>
                              <a:gs pos="72000">
                                <a:srgbClr val="969696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Container Registries</a:t>
                      </a: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>
                        <a:lnSpc>
                          <a:spcPct val="90000"/>
                        </a:lnSpc>
                      </a:pPr>
                      <a:endParaRPr lang="en-US" sz="600" kern="1200" dirty="0">
                        <a:gradFill>
                          <a:gsLst>
                            <a:gs pos="33422">
                              <a:srgbClr val="969696"/>
                            </a:gs>
                            <a:gs pos="72000">
                              <a:srgbClr val="969696"/>
                            </a:gs>
                          </a:gsLst>
                          <a:lin ang="5400000" scaled="0"/>
                        </a:gra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36306" marR="36306" marT="36306" marB="36306" anchor="b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1209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9C23EBD-BEAB-808F-C4E3-65655A4D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2CC3F91-49E3-CE4B-2BD9-127864E65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550" y="1631950"/>
            <a:ext cx="453600" cy="453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FEADF23-EA7E-D312-E3B5-9CF893A00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3525" y="1631950"/>
            <a:ext cx="453600" cy="453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785E3CE-578D-CDB1-0451-6CA2E048A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7775" y="1660525"/>
            <a:ext cx="453600" cy="4536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F2F8244-56FB-2510-EA66-D5F12D9DA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2025" y="1660525"/>
            <a:ext cx="453600" cy="4536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5196407-9185-A3F9-AF85-3FE78414BD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86275" y="1660525"/>
            <a:ext cx="453600" cy="453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058692D-F1B9-B0BF-4F29-085061EE9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84800" y="1660525"/>
            <a:ext cx="453600" cy="4536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590595A-02D1-85CF-58AF-6271034844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4351" y="1660525"/>
            <a:ext cx="453600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798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on white - 2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B4009E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첨단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20230704_Icon Library</Template>
  <TotalTime>3041</TotalTime>
  <Words>3161</Words>
  <Application>Microsoft Office PowerPoint</Application>
  <PresentationFormat>와이드스크린</PresentationFormat>
  <Paragraphs>1267</Paragraphs>
  <Slides>58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맑은 고딕</vt:lpstr>
      <vt:lpstr>Arial</vt:lpstr>
      <vt:lpstr>Segoe UI</vt:lpstr>
      <vt:lpstr>Segoe UI Light</vt:lpstr>
      <vt:lpstr>Segoe UI Semibold</vt:lpstr>
      <vt:lpstr>WHITE TEMPLATE</vt:lpstr>
      <vt:lpstr>Azure Icons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Icon (Sept, 2024)</dc:title>
  <dc:creator>Ji Yong Seong</dc:creator>
  <cp:keywords>Azure_Icon, 2024</cp:keywords>
  <cp:lastModifiedBy>Ji Yong Seong</cp:lastModifiedBy>
  <cp:revision>3</cp:revision>
  <dcterms:created xsi:type="dcterms:W3CDTF">2024-09-10T12:38:36Z</dcterms:created>
  <dcterms:modified xsi:type="dcterms:W3CDTF">2026-01-09T01:11:49Z</dcterms:modified>
</cp:coreProperties>
</file>